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GEBURTSTAG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Wann</a:t>
            </a:r>
            <a:r>
              <a:rPr lang="tr-TR" dirty="0" smtClean="0"/>
              <a:t> </a:t>
            </a:r>
            <a:r>
              <a:rPr lang="tr-TR" dirty="0" err="1" smtClean="0"/>
              <a:t>bist</a:t>
            </a:r>
            <a:r>
              <a:rPr lang="tr-TR" dirty="0" smtClean="0"/>
              <a:t> </a:t>
            </a:r>
            <a:r>
              <a:rPr lang="tr-TR" dirty="0" err="1" smtClean="0"/>
              <a:t>du</a:t>
            </a:r>
            <a:r>
              <a:rPr lang="tr-TR" dirty="0" smtClean="0"/>
              <a:t> </a:t>
            </a:r>
            <a:r>
              <a:rPr lang="tr-TR" dirty="0" err="1" smtClean="0"/>
              <a:t>geboren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r>
              <a:rPr lang="tr-TR" dirty="0" err="1" smtClean="0"/>
              <a:t>Ich</a:t>
            </a:r>
            <a:r>
              <a:rPr lang="tr-TR" dirty="0" smtClean="0"/>
              <a:t> bin </a:t>
            </a:r>
            <a:r>
              <a:rPr lang="tr-TR" dirty="0" smtClean="0"/>
              <a:t>im </a:t>
            </a:r>
            <a:r>
              <a:rPr lang="tr-TR" dirty="0" smtClean="0"/>
              <a:t>1990 </a:t>
            </a:r>
            <a:r>
              <a:rPr lang="tr-TR" dirty="0" err="1" smtClean="0"/>
              <a:t>geboren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Ich</a:t>
            </a:r>
            <a:r>
              <a:rPr lang="tr-TR" dirty="0" smtClean="0"/>
              <a:t> bin </a:t>
            </a:r>
            <a:r>
              <a:rPr lang="tr-TR" dirty="0" smtClean="0"/>
              <a:t>im </a:t>
            </a:r>
            <a:r>
              <a:rPr lang="tr-TR" u="sng" dirty="0" err="1" smtClean="0">
                <a:solidFill>
                  <a:srgbClr val="FF0000"/>
                </a:solidFill>
              </a:rPr>
              <a:t>neunzehnhundert</a:t>
            </a:r>
            <a:r>
              <a:rPr lang="tr-TR" u="sng" dirty="0" smtClean="0">
                <a:solidFill>
                  <a:srgbClr val="FF0000"/>
                </a:solidFill>
              </a:rPr>
              <a:t> </a:t>
            </a:r>
            <a:r>
              <a:rPr lang="tr-TR" u="sng" dirty="0" err="1" smtClean="0">
                <a:solidFill>
                  <a:srgbClr val="FF0000"/>
                </a:solidFill>
              </a:rPr>
              <a:t>neunzig</a:t>
            </a:r>
            <a:r>
              <a:rPr lang="tr-TR" u="sng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geboren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smtClean="0"/>
              <a:t>Erdem OVAT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Wann</a:t>
            </a:r>
            <a:r>
              <a:rPr lang="tr-TR" dirty="0" smtClean="0"/>
              <a:t> </a:t>
            </a:r>
            <a:r>
              <a:rPr lang="tr-TR" dirty="0" err="1" smtClean="0"/>
              <a:t>hast</a:t>
            </a:r>
            <a:r>
              <a:rPr lang="tr-TR" dirty="0" smtClean="0"/>
              <a:t> </a:t>
            </a:r>
            <a:r>
              <a:rPr lang="tr-TR" dirty="0" err="1" smtClean="0"/>
              <a:t>du</a:t>
            </a:r>
            <a:r>
              <a:rPr lang="tr-TR" dirty="0" smtClean="0"/>
              <a:t> </a:t>
            </a:r>
            <a:r>
              <a:rPr lang="tr-TR" dirty="0" err="1" smtClean="0"/>
              <a:t>Geburtstag</a:t>
            </a:r>
            <a:r>
              <a:rPr lang="tr-TR" dirty="0" smtClean="0"/>
              <a:t>? </a:t>
            </a:r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>
                <a:solidFill>
                  <a:srgbClr val="00B050"/>
                </a:solidFill>
              </a:rPr>
              <a:t>Doğumgünün</a:t>
            </a:r>
            <a:r>
              <a:rPr lang="tr-TR" dirty="0" smtClean="0">
                <a:solidFill>
                  <a:srgbClr val="00B050"/>
                </a:solidFill>
              </a:rPr>
              <a:t> ne zaman?)</a:t>
            </a:r>
          </a:p>
          <a:p>
            <a:pPr>
              <a:buNone/>
            </a:pPr>
            <a:endParaRPr lang="tr-T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</a:rPr>
              <a:t>1. </a:t>
            </a:r>
            <a:r>
              <a:rPr lang="tr-TR" dirty="0" err="1" smtClean="0">
                <a:solidFill>
                  <a:srgbClr val="002060"/>
                </a:solidFill>
              </a:rPr>
              <a:t>Ich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habe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im</a:t>
            </a:r>
            <a:r>
              <a:rPr lang="tr-TR" dirty="0" smtClean="0">
                <a:solidFill>
                  <a:srgbClr val="002060"/>
                </a:solidFill>
              </a:rPr>
              <a:t> April </a:t>
            </a:r>
            <a:r>
              <a:rPr lang="tr-TR" dirty="0" err="1" smtClean="0">
                <a:solidFill>
                  <a:srgbClr val="002060"/>
                </a:solidFill>
              </a:rPr>
              <a:t>Geburtstag</a:t>
            </a:r>
            <a:r>
              <a:rPr lang="tr-TR" dirty="0" smtClean="0">
                <a:solidFill>
                  <a:srgbClr val="002060"/>
                </a:solidFill>
              </a:rPr>
              <a:t>. </a:t>
            </a:r>
            <a:r>
              <a:rPr lang="tr-TR" sz="2400" i="1" dirty="0" smtClean="0">
                <a:solidFill>
                  <a:srgbClr val="00B050"/>
                </a:solidFill>
              </a:rPr>
              <a:t>(Nisan’da)</a:t>
            </a:r>
          </a:p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</a:rPr>
              <a:t>2. </a:t>
            </a:r>
            <a:r>
              <a:rPr lang="tr-TR" dirty="0" err="1" smtClean="0">
                <a:solidFill>
                  <a:srgbClr val="002060"/>
                </a:solidFill>
              </a:rPr>
              <a:t>Ich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habe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am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u="sng" dirty="0" err="1" smtClean="0">
                <a:solidFill>
                  <a:srgbClr val="002060"/>
                </a:solidFill>
              </a:rPr>
              <a:t>achte</a:t>
            </a:r>
            <a:r>
              <a:rPr lang="tr-TR" b="1" u="sng" dirty="0" err="1" smtClean="0">
                <a:solidFill>
                  <a:srgbClr val="FF0000"/>
                </a:solidFill>
              </a:rPr>
              <a:t>n</a:t>
            </a:r>
            <a:r>
              <a:rPr lang="tr-TR" dirty="0" smtClean="0">
                <a:solidFill>
                  <a:srgbClr val="002060"/>
                </a:solidFill>
              </a:rPr>
              <a:t> April </a:t>
            </a:r>
            <a:r>
              <a:rPr lang="tr-TR" dirty="0" err="1" smtClean="0">
                <a:solidFill>
                  <a:srgbClr val="002060"/>
                </a:solidFill>
              </a:rPr>
              <a:t>Geburtstag</a:t>
            </a:r>
            <a:r>
              <a:rPr lang="tr-TR" dirty="0" smtClean="0">
                <a:solidFill>
                  <a:srgbClr val="002060"/>
                </a:solidFill>
              </a:rPr>
              <a:t>. </a:t>
            </a:r>
            <a:r>
              <a:rPr lang="tr-TR" sz="2000" i="1" dirty="0" smtClean="0">
                <a:solidFill>
                  <a:srgbClr val="00B050"/>
                </a:solidFill>
              </a:rPr>
              <a:t>(8 Nisan’da)</a:t>
            </a:r>
            <a:endParaRPr lang="tr-TR" sz="20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>
                <a:solidFill>
                  <a:srgbClr val="C00000"/>
                </a:solidFill>
              </a:rPr>
              <a:t>Wann</a:t>
            </a:r>
            <a:r>
              <a:rPr lang="tr-TR" u="sng" dirty="0" smtClean="0">
                <a:solidFill>
                  <a:srgbClr val="C00000"/>
                </a:solidFill>
              </a:rPr>
              <a:t> hat Selim </a:t>
            </a:r>
            <a:r>
              <a:rPr lang="tr-TR" u="sng" dirty="0" err="1" smtClean="0">
                <a:solidFill>
                  <a:srgbClr val="C00000"/>
                </a:solidFill>
              </a:rPr>
              <a:t>Geburtstag</a:t>
            </a:r>
            <a:r>
              <a:rPr lang="tr-TR" u="sng" dirty="0" smtClean="0">
                <a:solidFill>
                  <a:srgbClr val="C00000"/>
                </a:solidFill>
              </a:rPr>
              <a:t>?</a:t>
            </a:r>
          </a:p>
          <a:p>
            <a:r>
              <a:rPr lang="tr-TR" dirty="0" smtClean="0"/>
              <a:t>Selim hat im </a:t>
            </a:r>
            <a:r>
              <a:rPr lang="tr-TR" dirty="0" err="1" smtClean="0"/>
              <a:t>November</a:t>
            </a:r>
            <a:r>
              <a:rPr lang="tr-TR" dirty="0" smtClean="0"/>
              <a:t> </a:t>
            </a:r>
            <a:r>
              <a:rPr lang="tr-TR" dirty="0" err="1" smtClean="0"/>
              <a:t>Geburtstag</a:t>
            </a:r>
            <a:r>
              <a:rPr lang="tr-TR" dirty="0" smtClean="0"/>
              <a:t>.</a:t>
            </a:r>
          </a:p>
          <a:p>
            <a:r>
              <a:rPr lang="tr-TR" dirty="0" smtClean="0"/>
              <a:t>Selim hat </a:t>
            </a:r>
            <a:r>
              <a:rPr lang="tr-TR" dirty="0" err="1" smtClean="0"/>
              <a:t>am</a:t>
            </a:r>
            <a:r>
              <a:rPr lang="tr-TR" dirty="0" smtClean="0"/>
              <a:t> </a:t>
            </a:r>
            <a:r>
              <a:rPr lang="tr-TR" u="sng" dirty="0" err="1" smtClean="0"/>
              <a:t>zweite</a:t>
            </a:r>
            <a:r>
              <a:rPr lang="tr-TR" u="sng" dirty="0" err="1" smtClean="0">
                <a:solidFill>
                  <a:srgbClr val="FF0000"/>
                </a:solidFill>
              </a:rPr>
              <a:t>n</a:t>
            </a:r>
            <a:r>
              <a:rPr lang="tr-TR" dirty="0" smtClean="0"/>
              <a:t> </a:t>
            </a:r>
            <a:r>
              <a:rPr lang="tr-TR" dirty="0" err="1" smtClean="0"/>
              <a:t>November</a:t>
            </a:r>
            <a:r>
              <a:rPr lang="tr-TR" dirty="0" smtClean="0"/>
              <a:t> </a:t>
            </a:r>
            <a:r>
              <a:rPr lang="tr-TR" dirty="0" err="1" smtClean="0"/>
              <a:t>Geburtstag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 99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28800"/>
            <a:ext cx="822960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/>
              <a:t>Sf. 100 </a:t>
            </a:r>
            <a:r>
              <a:rPr lang="de-DE" sz="4000" b="1" dirty="0" smtClean="0">
                <a:solidFill>
                  <a:srgbClr val="FF0000"/>
                </a:solidFill>
              </a:rPr>
              <a:t>Wann hat deine Familie Geburtstag?</a:t>
            </a:r>
            <a:endParaRPr lang="tr-TR" sz="40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229600" cy="5011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 101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7655" y="1268760"/>
            <a:ext cx="7078761" cy="485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JAHRE (YILLAR)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002060"/>
                </a:solidFill>
              </a:rPr>
              <a:t>19</a:t>
            </a:r>
            <a:r>
              <a:rPr lang="tr-TR" sz="3600" dirty="0" smtClean="0">
                <a:solidFill>
                  <a:srgbClr val="FF0000"/>
                </a:solidFill>
              </a:rPr>
              <a:t>94</a:t>
            </a:r>
            <a:r>
              <a:rPr lang="tr-TR" sz="3600" dirty="0" smtClean="0"/>
              <a:t>: </a:t>
            </a:r>
            <a:r>
              <a:rPr lang="tr-TR" sz="3600" dirty="0" err="1" smtClean="0">
                <a:solidFill>
                  <a:srgbClr val="002060"/>
                </a:solidFill>
              </a:rPr>
              <a:t>neunzehnhundert</a:t>
            </a:r>
            <a:r>
              <a:rPr lang="tr-TR" sz="3600" dirty="0" smtClean="0"/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vierundneunzig</a:t>
            </a:r>
            <a:endParaRPr lang="tr-TR" sz="3600" dirty="0" smtClean="0">
              <a:solidFill>
                <a:srgbClr val="FF0000"/>
              </a:solidFill>
            </a:endParaRPr>
          </a:p>
          <a:p>
            <a:endParaRPr lang="tr-TR" sz="3600" dirty="0" smtClean="0">
              <a:solidFill>
                <a:srgbClr val="FF0000"/>
              </a:solidFill>
            </a:endParaRPr>
          </a:p>
          <a:p>
            <a:endParaRPr lang="tr-TR" sz="3600" dirty="0" smtClean="0">
              <a:solidFill>
                <a:srgbClr val="FF0000"/>
              </a:solidFill>
            </a:endParaRPr>
          </a:p>
          <a:p>
            <a:endParaRPr lang="tr-TR" sz="3600" dirty="0" smtClean="0">
              <a:solidFill>
                <a:srgbClr val="FF0000"/>
              </a:solidFill>
            </a:endParaRPr>
          </a:p>
          <a:p>
            <a:r>
              <a:rPr lang="tr-TR" sz="3600" dirty="0" smtClean="0">
                <a:solidFill>
                  <a:srgbClr val="002060"/>
                </a:solidFill>
              </a:rPr>
              <a:t>19</a:t>
            </a:r>
            <a:r>
              <a:rPr lang="tr-TR" sz="3600" dirty="0" smtClean="0">
                <a:solidFill>
                  <a:srgbClr val="FF0000"/>
                </a:solidFill>
              </a:rPr>
              <a:t>89: </a:t>
            </a:r>
            <a:r>
              <a:rPr lang="tr-TR" sz="3600" dirty="0" err="1" smtClean="0">
                <a:solidFill>
                  <a:srgbClr val="002060"/>
                </a:solidFill>
              </a:rPr>
              <a:t>neunzehnhundert</a:t>
            </a:r>
            <a:r>
              <a:rPr lang="tr-TR" sz="3600" dirty="0" smtClean="0"/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neunundachtzig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19" name="18 Yukarı Bükülü Ok"/>
          <p:cNvSpPr/>
          <p:nvPr/>
        </p:nvSpPr>
        <p:spPr>
          <a:xfrm>
            <a:off x="899592" y="2132856"/>
            <a:ext cx="2664296" cy="151216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0" name="19 Yukarı Bükülü Ok"/>
          <p:cNvSpPr/>
          <p:nvPr/>
        </p:nvSpPr>
        <p:spPr>
          <a:xfrm>
            <a:off x="1475656" y="2204864"/>
            <a:ext cx="5112568" cy="1728192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800" dirty="0" smtClean="0">
                <a:solidFill>
                  <a:srgbClr val="0070C0"/>
                </a:solidFill>
              </a:rPr>
              <a:t>20</a:t>
            </a:r>
            <a:r>
              <a:rPr lang="tr-TR" sz="4800" dirty="0" smtClean="0">
                <a:solidFill>
                  <a:srgbClr val="FF0000"/>
                </a:solidFill>
              </a:rPr>
              <a:t>08</a:t>
            </a:r>
            <a:r>
              <a:rPr lang="tr-TR" sz="4800" dirty="0" smtClean="0"/>
              <a:t>: </a:t>
            </a:r>
            <a:r>
              <a:rPr lang="tr-TR" sz="4800" dirty="0" err="1" smtClean="0">
                <a:solidFill>
                  <a:srgbClr val="0070C0"/>
                </a:solidFill>
              </a:rPr>
              <a:t>zwei</a:t>
            </a:r>
            <a:r>
              <a:rPr lang="tr-TR" sz="4800" dirty="0" smtClean="0">
                <a:solidFill>
                  <a:srgbClr val="0070C0"/>
                </a:solidFill>
              </a:rPr>
              <a:t> </a:t>
            </a:r>
            <a:r>
              <a:rPr lang="tr-TR" sz="4800" dirty="0" err="1" smtClean="0">
                <a:solidFill>
                  <a:srgbClr val="0070C0"/>
                </a:solidFill>
              </a:rPr>
              <a:t>tausend</a:t>
            </a:r>
            <a:r>
              <a:rPr lang="tr-TR" sz="4800" dirty="0" smtClean="0">
                <a:solidFill>
                  <a:srgbClr val="0070C0"/>
                </a:solidFill>
              </a:rPr>
              <a:t> </a:t>
            </a:r>
            <a:r>
              <a:rPr lang="tr-TR" sz="4800" dirty="0" err="1" smtClean="0">
                <a:solidFill>
                  <a:srgbClr val="FF0000"/>
                </a:solidFill>
              </a:rPr>
              <a:t>acht</a:t>
            </a:r>
            <a:endParaRPr lang="tr-TR" sz="4800" dirty="0" smtClean="0">
              <a:solidFill>
                <a:srgbClr val="FF0000"/>
              </a:solidFill>
            </a:endParaRPr>
          </a:p>
          <a:p>
            <a:endParaRPr lang="tr-TR" sz="4800" dirty="0" smtClean="0">
              <a:solidFill>
                <a:srgbClr val="FF0000"/>
              </a:solidFill>
            </a:endParaRPr>
          </a:p>
          <a:p>
            <a:endParaRPr lang="tr-TR" sz="4800" dirty="0" smtClean="0">
              <a:solidFill>
                <a:srgbClr val="FF0000"/>
              </a:solidFill>
            </a:endParaRPr>
          </a:p>
          <a:p>
            <a:r>
              <a:rPr lang="tr-TR" sz="4800" dirty="0" smtClean="0">
                <a:solidFill>
                  <a:srgbClr val="0070C0"/>
                </a:solidFill>
              </a:rPr>
              <a:t>20</a:t>
            </a:r>
            <a:r>
              <a:rPr lang="tr-TR" sz="4800" dirty="0" smtClean="0">
                <a:solidFill>
                  <a:srgbClr val="FF0000"/>
                </a:solidFill>
              </a:rPr>
              <a:t>13: </a:t>
            </a:r>
            <a:r>
              <a:rPr lang="tr-TR" sz="4800" dirty="0" err="1" smtClean="0">
                <a:solidFill>
                  <a:srgbClr val="0070C0"/>
                </a:solidFill>
              </a:rPr>
              <a:t>zwei</a:t>
            </a:r>
            <a:r>
              <a:rPr lang="tr-TR" sz="4800" dirty="0" smtClean="0">
                <a:solidFill>
                  <a:srgbClr val="0070C0"/>
                </a:solidFill>
              </a:rPr>
              <a:t> </a:t>
            </a:r>
            <a:r>
              <a:rPr lang="tr-TR" sz="4800" dirty="0" err="1" smtClean="0">
                <a:solidFill>
                  <a:srgbClr val="0070C0"/>
                </a:solidFill>
              </a:rPr>
              <a:t>tausend</a:t>
            </a:r>
            <a:r>
              <a:rPr lang="tr-TR" sz="4800" dirty="0" smtClean="0">
                <a:solidFill>
                  <a:srgbClr val="0070C0"/>
                </a:solidFill>
              </a:rPr>
              <a:t> </a:t>
            </a:r>
            <a:r>
              <a:rPr lang="tr-TR" sz="4800" dirty="0" err="1" smtClean="0">
                <a:solidFill>
                  <a:srgbClr val="FF0000"/>
                </a:solidFill>
              </a:rPr>
              <a:t>dreizehn</a:t>
            </a:r>
            <a:endParaRPr lang="tr-TR" sz="4800" dirty="0">
              <a:solidFill>
                <a:srgbClr val="FF0000"/>
              </a:solidFill>
            </a:endParaRPr>
          </a:p>
        </p:txBody>
      </p:sp>
      <p:sp>
        <p:nvSpPr>
          <p:cNvPr id="4" name="3 Yukarı Bükülü Ok"/>
          <p:cNvSpPr/>
          <p:nvPr/>
        </p:nvSpPr>
        <p:spPr>
          <a:xfrm>
            <a:off x="1043608" y="2348880"/>
            <a:ext cx="3456384" cy="79208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4 Yukarı Bükülü Ok"/>
          <p:cNvSpPr/>
          <p:nvPr/>
        </p:nvSpPr>
        <p:spPr>
          <a:xfrm>
            <a:off x="1907704" y="2276872"/>
            <a:ext cx="4536504" cy="108012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 103</a:t>
            </a:r>
            <a:endParaRPr lang="tr-T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96752"/>
            <a:ext cx="8229600" cy="525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83</Words>
  <Application>Microsoft Office PowerPoint</Application>
  <PresentationFormat>Ekran Gösterisi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GEBURTSTAG</vt:lpstr>
      <vt:lpstr>Slayt 2</vt:lpstr>
      <vt:lpstr>Slayt 3</vt:lpstr>
      <vt:lpstr>Sf. 99</vt:lpstr>
      <vt:lpstr>Sf. 100 Wann hat deine Familie Geburtstag?</vt:lpstr>
      <vt:lpstr>Sf. 101</vt:lpstr>
      <vt:lpstr>JAHRE (YILLAR)</vt:lpstr>
      <vt:lpstr>Slayt 8</vt:lpstr>
      <vt:lpstr>Sf. 103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Geburtstag</dc:title>
  <dc:creator>Erdem OVAT</dc:creator>
  <cp:lastModifiedBy>Ege OVAT</cp:lastModifiedBy>
  <cp:revision>9</cp:revision>
  <dcterms:created xsi:type="dcterms:W3CDTF">2013-02-13T23:25:44Z</dcterms:created>
  <dcterms:modified xsi:type="dcterms:W3CDTF">2016-08-10T10:27:39Z</dcterms:modified>
</cp:coreProperties>
</file>