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10.08.2016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10.08.2016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10.08.2016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10.08.2016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10.08.2016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10.08.2016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10.08.2016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10.08.2016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10.08.2016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10.08.2016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10.08.2016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10.08.2016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IM CAFE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2400" dirty="0" smtClean="0"/>
              <a:t>SF. 88</a:t>
            </a:r>
            <a:endParaRPr lang="tr-TR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188641"/>
            <a:ext cx="4496544" cy="5976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a) </a:t>
            </a:r>
            <a:r>
              <a:rPr lang="tr-TR" dirty="0" err="1" smtClean="0"/>
              <a:t>Wieviel</a:t>
            </a:r>
            <a:r>
              <a:rPr lang="tr-TR" dirty="0" smtClean="0"/>
              <a:t> </a:t>
            </a:r>
            <a:r>
              <a:rPr lang="tr-TR" dirty="0" err="1" smtClean="0"/>
              <a:t>kostet</a:t>
            </a:r>
            <a:r>
              <a:rPr lang="tr-TR" dirty="0" smtClean="0"/>
              <a:t> 1 </a:t>
            </a:r>
            <a:r>
              <a:rPr lang="tr-TR" dirty="0" err="1" smtClean="0"/>
              <a:t>Apfelsaft</a:t>
            </a:r>
            <a:r>
              <a:rPr lang="tr-TR" dirty="0" smtClean="0"/>
              <a:t>.</a:t>
            </a:r>
          </a:p>
          <a:p>
            <a:r>
              <a:rPr lang="tr-TR" dirty="0" smtClean="0"/>
              <a:t>1 </a:t>
            </a:r>
            <a:r>
              <a:rPr lang="tr-TR" dirty="0" err="1" smtClean="0"/>
              <a:t>Apfelsaft</a:t>
            </a:r>
            <a:r>
              <a:rPr lang="tr-TR" dirty="0" smtClean="0"/>
              <a:t> </a:t>
            </a:r>
            <a:r>
              <a:rPr lang="tr-TR" dirty="0" err="1" smtClean="0"/>
              <a:t>kostet</a:t>
            </a:r>
            <a:r>
              <a:rPr lang="tr-TR" dirty="0" smtClean="0"/>
              <a:t> </a:t>
            </a:r>
            <a:r>
              <a:rPr lang="tr-TR" dirty="0" err="1" smtClean="0"/>
              <a:t>ein</a:t>
            </a:r>
            <a:r>
              <a:rPr lang="tr-TR" dirty="0" smtClean="0"/>
              <a:t> Euro </a:t>
            </a:r>
            <a:r>
              <a:rPr lang="tr-TR" dirty="0" err="1" smtClean="0"/>
              <a:t>fünfunddreißig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Sf.89</a:t>
            </a:r>
            <a:endParaRPr lang="tr-TR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268760"/>
            <a:ext cx="8229600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Sf. 90</a:t>
            </a:r>
            <a:endParaRPr lang="tr-TR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196752"/>
            <a:ext cx="8229600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196752"/>
            <a:ext cx="8229600" cy="5256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724024"/>
            <a:ext cx="8604448" cy="4225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Sf. 92</a:t>
            </a:r>
            <a:endParaRPr lang="tr-TR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052736"/>
            <a:ext cx="8712968" cy="5073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Erdem OVAT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28</Words>
  <Application>Microsoft Office PowerPoint</Application>
  <PresentationFormat>Ekran Gösterisi (4:3)</PresentationFormat>
  <Paragraphs>8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IM CAFE</vt:lpstr>
      <vt:lpstr>SF. 88</vt:lpstr>
      <vt:lpstr>Slayt 3</vt:lpstr>
      <vt:lpstr>Sf.89</vt:lpstr>
      <vt:lpstr>Sf. 90</vt:lpstr>
      <vt:lpstr>Slayt 6</vt:lpstr>
      <vt:lpstr>Slayt 7</vt:lpstr>
      <vt:lpstr>Sf. 92</vt:lpstr>
      <vt:lpstr>Erdem OVAT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 CAFE</dc:title>
  <dc:creator>Erdem OVAT</dc:creator>
  <cp:lastModifiedBy>Ege OVAT</cp:lastModifiedBy>
  <cp:revision>9</cp:revision>
  <dcterms:created xsi:type="dcterms:W3CDTF">2013-02-13T23:08:22Z</dcterms:created>
  <dcterms:modified xsi:type="dcterms:W3CDTF">2016-08-10T10:51:17Z</dcterms:modified>
</cp:coreProperties>
</file>