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7.jpeg" ContentType="image/jpe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Asıl başlık stili için tıklatın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96C76251-07C3-4C64-91DA-518753DA5020}" type="datetime">
              <a:rPr b="0" lang="tr-TR" sz="1200" spc="-1" strike="noStrike">
                <a:solidFill>
                  <a:srgbClr val="8b8b8b"/>
                </a:solidFill>
                <a:latin typeface="Calibri"/>
              </a:rPr>
              <a:t>22.01.22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FB0FD9DE-A2E7-447D-9C33-2EF073E75356}" type="slidenum">
              <a:rPr b="0" lang="tr-TR" sz="1200" spc="-1" strike="noStrike">
                <a:solidFill>
                  <a:srgbClr val="8b8b8b"/>
                </a:solidFill>
                <a:latin typeface="Calibri"/>
              </a:rPr>
              <a:t>9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400" spc="-1" strike="noStrike">
                <a:solidFill>
                  <a:srgbClr val="000000"/>
                </a:solidFill>
                <a:latin typeface="Calibri"/>
              </a:rPr>
              <a:t>Zweite Gliederungsebene</a:t>
            </a:r>
            <a:endParaRPr b="0" lang="tr-TR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Dritte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Vierte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Fünfte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Sechste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Siebte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Asıl başlık stili için tıklatın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Asıl metin stillerini düzenlemek için tıklatın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tr-TR" sz="2800" spc="-1" strike="noStrike">
                <a:solidFill>
                  <a:srgbClr val="000000"/>
                </a:solidFill>
                <a:latin typeface="Calibri"/>
              </a:rPr>
              <a:t>İkinci düzey</a:t>
            </a:r>
            <a:endParaRPr b="0" lang="tr-T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2400" spc="-1" strike="noStrike">
                <a:solidFill>
                  <a:srgbClr val="000000"/>
                </a:solidFill>
                <a:latin typeface="Calibri"/>
              </a:rPr>
              <a:t>Üçüncü düzey</a:t>
            </a:r>
            <a:endParaRPr b="0" lang="tr-T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Dördüncü düzey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Beşinci düzey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89A4C54F-E1BE-4EB1-9CC9-592D0649D416}" type="datetime">
              <a:rPr b="0" lang="tr-TR" sz="1200" spc="-1" strike="noStrike">
                <a:solidFill>
                  <a:srgbClr val="8b8b8b"/>
                </a:solidFill>
                <a:latin typeface="Calibri"/>
              </a:rPr>
              <a:t>22.01.22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EACA017C-6DF4-4050-BAFA-6307BCD12493}" type="slidenum">
              <a:rPr b="0" lang="tr-TR" sz="1200" spc="-1" strike="noStrike">
                <a:solidFill>
                  <a:srgbClr val="8b8b8b"/>
                </a:solidFill>
                <a:latin typeface="Calibri"/>
              </a:rPr>
              <a:t>&lt;Foliennummer&gt;</a:t>
            </a:fld>
            <a:endParaRPr b="0" lang="tr-T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://www.eegitimim.com/" TargetMode="External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IM CAFE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>
              <a:lnSpc>
                <a:spcPct val="100000"/>
              </a:lnSpc>
              <a:buNone/>
            </a:pPr>
            <a:r>
              <a:rPr b="0" lang="tr-TR" sz="2400" spc="-1" strike="noStrike">
                <a:solidFill>
                  <a:srgbClr val="000000"/>
                </a:solidFill>
                <a:latin typeface="Calibri"/>
              </a:rPr>
              <a:t>SF. 88</a:t>
            </a:r>
            <a:endParaRPr b="0" lang="tr-TR" sz="2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5" name="Picture 2" descr=""/>
          <p:cNvPicPr/>
          <p:nvPr/>
        </p:nvPicPr>
        <p:blipFill>
          <a:blip r:embed="rId1"/>
          <a:stretch/>
        </p:blipFill>
        <p:spPr>
          <a:xfrm>
            <a:off x="1763640" y="188640"/>
            <a:ext cx="4496040" cy="59763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a) Wieviel kostet 1 Apfelsaft.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1 Apfelsaft kostet ein Euro fünfunddreißig.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</a:pP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Sf.89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9" name="Picture 2" descr=""/>
          <p:cNvPicPr/>
          <p:nvPr/>
        </p:nvPicPr>
        <p:blipFill>
          <a:blip r:embed="rId1"/>
          <a:stretch/>
        </p:blipFill>
        <p:spPr>
          <a:xfrm>
            <a:off x="457200" y="1268640"/>
            <a:ext cx="8229240" cy="47520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Sf. 90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1" name="Picture 2" descr=""/>
          <p:cNvPicPr/>
          <p:nvPr/>
        </p:nvPicPr>
        <p:blipFill>
          <a:blip r:embed="rId1"/>
          <a:stretch/>
        </p:blipFill>
        <p:spPr>
          <a:xfrm>
            <a:off x="457200" y="1196640"/>
            <a:ext cx="8229240" cy="49683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3" name="Picture 2" descr=""/>
          <p:cNvPicPr/>
          <p:nvPr/>
        </p:nvPicPr>
        <p:blipFill>
          <a:blip r:embed="rId1"/>
          <a:stretch/>
        </p:blipFill>
        <p:spPr>
          <a:xfrm>
            <a:off x="457200" y="1196640"/>
            <a:ext cx="8229240" cy="52563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6" name="Picture 2" descr=""/>
          <p:cNvPicPr/>
          <p:nvPr/>
        </p:nvPicPr>
        <p:blipFill>
          <a:blip r:embed="rId1"/>
          <a:stretch/>
        </p:blipFill>
        <p:spPr>
          <a:xfrm>
            <a:off x="0" y="1724040"/>
            <a:ext cx="8604000" cy="42249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Sf. 92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8" name="Picture 2" descr=""/>
          <p:cNvPicPr/>
          <p:nvPr/>
        </p:nvPicPr>
        <p:blipFill>
          <a:blip r:embed="rId1"/>
          <a:stretch/>
        </p:blipFill>
        <p:spPr>
          <a:xfrm>
            <a:off x="179640" y="1052640"/>
            <a:ext cx="8712720" cy="50731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90760" y="18000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Erdem OVAT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2210760" y="3960000"/>
            <a:ext cx="8229240" cy="919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  <a:hlinkClick r:id="rId1"/>
              </a:rPr>
              <a:t>www.eegitimim.com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1" name="" descr=""/>
          <p:cNvPicPr/>
          <p:nvPr/>
        </p:nvPicPr>
        <p:blipFill>
          <a:blip r:embed="rId2"/>
          <a:stretch/>
        </p:blipFill>
        <p:spPr>
          <a:xfrm>
            <a:off x="4095720" y="2948040"/>
            <a:ext cx="952200" cy="961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LibreOffice/7.2.5.2$Windows_X86_64 LibreOffice_project/499f9727c189e6ef3471021d6132d4c694f357e5</Application>
  <AppVersion>15.0000</AppVersion>
  <Words>28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2013-02-13T23:08:22Z</dcterms:created>
  <dc:creator>Erdem OVAT</dc:creator>
  <dc:description/>
  <dc:language>tr-TR</dc:language>
  <cp:lastModifiedBy/>
  <dcterms:modified xsi:type="dcterms:W3CDTF">2022-01-22T15:47:52Z</dcterms:modified>
  <cp:revision>10</cp:revision>
  <dc:subject/>
  <dc:title>IM CAFE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Ekran Gösterisi (4:3)</vt:lpwstr>
  </property>
  <property fmtid="{D5CDD505-2E9C-101B-9397-08002B2CF9AE}" pid="3" name="Slides">
    <vt:i4>9</vt:i4>
  </property>
</Properties>
</file>