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7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0086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353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991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838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9411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5873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506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4901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184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761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092926-FC13-4B1C-B796-E7FDF5CFBFE0}" type="datetimeFigureOut">
              <a:rPr lang="fr-FR" smtClean="0"/>
              <a:t>24/10/2011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4D4621-17CA-465B-9003-8D369D23535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59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401" y="753502"/>
            <a:ext cx="4608512" cy="5314122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552685" y="6150495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err="1" smtClean="0">
                <a:solidFill>
                  <a:schemeClr val="bg1"/>
                </a:solidFill>
              </a:rPr>
              <a:t>Das</a:t>
            </a:r>
            <a:r>
              <a:rPr lang="fr-FR" sz="2400" b="1" dirty="0" smtClean="0">
                <a:solidFill>
                  <a:schemeClr val="bg1"/>
                </a:solidFill>
              </a:rPr>
              <a:t> </a:t>
            </a:r>
            <a:r>
              <a:rPr lang="fr-FR" sz="2400" b="1" dirty="0" err="1" smtClean="0">
                <a:solidFill>
                  <a:schemeClr val="bg1"/>
                </a:solidFill>
              </a:rPr>
              <a:t>Haus</a:t>
            </a:r>
            <a:endParaRPr lang="fr-FR" sz="2400" b="1" dirty="0">
              <a:solidFill>
                <a:schemeClr val="bg1"/>
              </a:solidFill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 flipV="1">
            <a:off x="6376780" y="1700808"/>
            <a:ext cx="1219556" cy="75798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7452320" y="1270501"/>
            <a:ext cx="1547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Das</a:t>
            </a:r>
            <a:r>
              <a:rPr lang="fr-FR" dirty="0" smtClean="0"/>
              <a:t> </a:t>
            </a:r>
            <a:r>
              <a:rPr lang="fr-FR" dirty="0" err="1" smtClean="0"/>
              <a:t>Badezimmer</a:t>
            </a:r>
            <a:endParaRPr lang="fr-FR" dirty="0"/>
          </a:p>
        </p:txBody>
      </p:sp>
      <p:cxnSp>
        <p:nvCxnSpPr>
          <p:cNvPr id="11" name="Connecteur droit avec flèche 10"/>
          <p:cNvCxnSpPr/>
          <p:nvPr/>
        </p:nvCxnSpPr>
        <p:spPr>
          <a:xfrm flipV="1">
            <a:off x="5796136" y="5301208"/>
            <a:ext cx="1512168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7230648" y="4968699"/>
            <a:ext cx="15476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Das</a:t>
            </a:r>
            <a:r>
              <a:rPr lang="fr-FR" dirty="0" smtClean="0"/>
              <a:t> </a:t>
            </a:r>
            <a:r>
              <a:rPr lang="fr-FR" dirty="0" err="1" smtClean="0"/>
              <a:t>Wohnzimmer</a:t>
            </a:r>
            <a:endParaRPr lang="fr-FR" dirty="0"/>
          </a:p>
        </p:txBody>
      </p:sp>
      <p:cxnSp>
        <p:nvCxnSpPr>
          <p:cNvPr id="14" name="Connecteur droit avec flèche 13"/>
          <p:cNvCxnSpPr/>
          <p:nvPr/>
        </p:nvCxnSpPr>
        <p:spPr>
          <a:xfrm flipV="1">
            <a:off x="3275856" y="3209565"/>
            <a:ext cx="4392488" cy="6832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7567023" y="276423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Das</a:t>
            </a:r>
            <a:r>
              <a:rPr lang="fr-FR" dirty="0" smtClean="0"/>
              <a:t> </a:t>
            </a:r>
            <a:r>
              <a:rPr lang="fr-FR" dirty="0" err="1" smtClean="0"/>
              <a:t>Esszimmer</a:t>
            </a:r>
            <a:endParaRPr lang="fr-FR" dirty="0"/>
          </a:p>
        </p:txBody>
      </p:sp>
      <p:cxnSp>
        <p:nvCxnSpPr>
          <p:cNvPr id="17" name="Connecteur droit avec flèche 16"/>
          <p:cNvCxnSpPr/>
          <p:nvPr/>
        </p:nvCxnSpPr>
        <p:spPr>
          <a:xfrm flipV="1">
            <a:off x="5472100" y="3892771"/>
            <a:ext cx="2196244" cy="228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7596336" y="3752165"/>
            <a:ext cx="1403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Die </a:t>
            </a:r>
            <a:r>
              <a:rPr lang="fr-FR" dirty="0" err="1" smtClean="0"/>
              <a:t>Küche</a:t>
            </a:r>
            <a:endParaRPr lang="fr-FR" dirty="0"/>
          </a:p>
        </p:txBody>
      </p:sp>
      <p:cxnSp>
        <p:nvCxnSpPr>
          <p:cNvPr id="20" name="Connecteur droit avec flèche 19"/>
          <p:cNvCxnSpPr/>
          <p:nvPr/>
        </p:nvCxnSpPr>
        <p:spPr>
          <a:xfrm flipV="1">
            <a:off x="3275856" y="701988"/>
            <a:ext cx="4032448" cy="1934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ZoneTexte 20"/>
          <p:cNvSpPr txBox="1"/>
          <p:nvPr/>
        </p:nvSpPr>
        <p:spPr>
          <a:xfrm>
            <a:off x="7488324" y="194156"/>
            <a:ext cx="1475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 smtClean="0"/>
              <a:t>Das</a:t>
            </a:r>
            <a:r>
              <a:rPr lang="fr-FR" dirty="0" smtClean="0"/>
              <a:t> </a:t>
            </a:r>
            <a:r>
              <a:rPr lang="fr-FR" dirty="0" err="1" smtClean="0"/>
              <a:t>Schlafzimmer</a:t>
            </a:r>
            <a:endParaRPr lang="fr-FR" dirty="0"/>
          </a:p>
        </p:txBody>
      </p:sp>
      <p:sp>
        <p:nvSpPr>
          <p:cNvPr id="36" name="Flèche droite 35"/>
          <p:cNvSpPr/>
          <p:nvPr/>
        </p:nvSpPr>
        <p:spPr>
          <a:xfrm>
            <a:off x="403145" y="3752165"/>
            <a:ext cx="2520000" cy="5400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Der 1.Stock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7" name="Flèche droite 36"/>
          <p:cNvSpPr/>
          <p:nvPr/>
        </p:nvSpPr>
        <p:spPr>
          <a:xfrm>
            <a:off x="403145" y="4823526"/>
            <a:ext cx="2520000" cy="626685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 smtClean="0">
                <a:solidFill>
                  <a:schemeClr val="tx1"/>
                </a:solidFill>
              </a:rPr>
              <a:t>Das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err="1" smtClean="0">
                <a:solidFill>
                  <a:schemeClr val="tx1"/>
                </a:solidFill>
              </a:rPr>
              <a:t>Erdgeschoss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8" name="Flèche droite 37"/>
          <p:cNvSpPr/>
          <p:nvPr/>
        </p:nvSpPr>
        <p:spPr>
          <a:xfrm>
            <a:off x="403144" y="2276872"/>
            <a:ext cx="2520000" cy="54000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smtClean="0">
                <a:solidFill>
                  <a:schemeClr val="tx1"/>
                </a:solidFill>
              </a:rPr>
              <a:t>Der 2. Stock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4355976" y="194156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2615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  <p:bldP spid="15" grpId="0"/>
      <p:bldP spid="18" grpId="0"/>
      <p:bldP spid="21" grpId="0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20</Words>
  <Application>Microsoft Office PowerPoint</Application>
  <PresentationFormat>Affichage à l'écran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Cecile</cp:lastModifiedBy>
  <cp:revision>7</cp:revision>
  <dcterms:created xsi:type="dcterms:W3CDTF">2011-10-24T13:21:52Z</dcterms:created>
  <dcterms:modified xsi:type="dcterms:W3CDTF">2011-10-24T14:46:57Z</dcterms:modified>
</cp:coreProperties>
</file>