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u="sng" dirty="0" smtClean="0">
                <a:solidFill>
                  <a:srgbClr val="FF0000"/>
                </a:solidFill>
              </a:rPr>
              <a:t>GEFÜHLE</a:t>
            </a:r>
            <a:endParaRPr lang="tr-TR" u="sng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(DUYGULAR)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fröhlich</a:t>
            </a:r>
            <a:r>
              <a:rPr lang="tr-TR" dirty="0" smtClean="0"/>
              <a:t>		:</a:t>
            </a:r>
          </a:p>
          <a:p>
            <a:r>
              <a:rPr lang="tr-TR" dirty="0" err="1" smtClean="0"/>
              <a:t>munter</a:t>
            </a:r>
            <a:r>
              <a:rPr lang="tr-TR" dirty="0" smtClean="0"/>
              <a:t>		:</a:t>
            </a:r>
          </a:p>
          <a:p>
            <a:r>
              <a:rPr lang="tr-TR" dirty="0" err="1" smtClean="0"/>
              <a:t>wütend</a:t>
            </a:r>
            <a:r>
              <a:rPr lang="tr-TR" dirty="0" smtClean="0"/>
              <a:t>		:</a:t>
            </a:r>
          </a:p>
          <a:p>
            <a:r>
              <a:rPr lang="tr-TR" dirty="0" err="1" smtClean="0"/>
              <a:t>witzig</a:t>
            </a:r>
            <a:r>
              <a:rPr lang="tr-TR" dirty="0" smtClean="0"/>
              <a:t>		:</a:t>
            </a:r>
          </a:p>
          <a:p>
            <a:r>
              <a:rPr lang="tr-TR" dirty="0" err="1" smtClean="0"/>
              <a:t>glücklich</a:t>
            </a:r>
            <a:r>
              <a:rPr lang="tr-TR" dirty="0" smtClean="0"/>
              <a:t>		:</a:t>
            </a:r>
          </a:p>
          <a:p>
            <a:r>
              <a:rPr lang="tr-TR" dirty="0" err="1" smtClean="0"/>
              <a:t>müde</a:t>
            </a:r>
            <a:r>
              <a:rPr lang="tr-TR" dirty="0" smtClean="0"/>
              <a:t>		:</a:t>
            </a:r>
          </a:p>
          <a:p>
            <a:r>
              <a:rPr lang="tr-TR" dirty="0" err="1" smtClean="0"/>
              <a:t>unglücklich</a:t>
            </a:r>
            <a:r>
              <a:rPr lang="tr-TR" dirty="0" smtClean="0"/>
              <a:t>	:</a:t>
            </a:r>
          </a:p>
          <a:p>
            <a:r>
              <a:rPr lang="tr-TR" dirty="0" err="1" smtClean="0"/>
              <a:t>ernst</a:t>
            </a:r>
            <a:r>
              <a:rPr lang="tr-TR" dirty="0" smtClean="0"/>
              <a:t> 		:</a:t>
            </a:r>
          </a:p>
          <a:p>
            <a:r>
              <a:rPr lang="tr-TR" dirty="0" err="1" smtClean="0"/>
              <a:t>traurig</a:t>
            </a:r>
            <a:r>
              <a:rPr lang="tr-TR" dirty="0" smtClean="0"/>
              <a:t>		:</a:t>
            </a:r>
          </a:p>
          <a:p>
            <a:r>
              <a:rPr lang="tr-TR" dirty="0" err="1" smtClean="0"/>
              <a:t>ruhig</a:t>
            </a:r>
            <a:r>
              <a:rPr lang="tr-TR" dirty="0" smtClean="0"/>
              <a:t>		: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tr-TR" sz="3200" dirty="0" smtClean="0"/>
                        <a:t>KARŞITLARINI EŞLEŞTİRİN</a:t>
                      </a:r>
                      <a:endParaRPr lang="tr-TR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munter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traurig</a:t>
                      </a:r>
                      <a:endParaRPr lang="tr-T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wütend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ernst</a:t>
                      </a:r>
                      <a:endParaRPr lang="tr-T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witzig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müde</a:t>
                      </a:r>
                      <a:endParaRPr lang="tr-T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fröhlich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unglücklich</a:t>
                      </a:r>
                      <a:endParaRPr lang="tr-T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glücklich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err="1" smtClean="0"/>
                        <a:t>ruhig</a:t>
                      </a:r>
                      <a:endParaRPr lang="tr-T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SF.110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9328" y="1600200"/>
            <a:ext cx="7968172" cy="4853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92696"/>
            <a:ext cx="8229600" cy="541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8095630" cy="6295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Heute</a:t>
            </a:r>
            <a:r>
              <a:rPr lang="tr-TR" dirty="0" smtClean="0"/>
              <a:t> bin </a:t>
            </a:r>
            <a:r>
              <a:rPr lang="tr-TR" dirty="0" err="1" smtClean="0"/>
              <a:t>ich</a:t>
            </a:r>
            <a:r>
              <a:rPr lang="tr-TR" dirty="0" smtClean="0"/>
              <a:t> </a:t>
            </a:r>
            <a:r>
              <a:rPr lang="tr-TR" dirty="0" err="1" smtClean="0"/>
              <a:t>fröhlich</a:t>
            </a:r>
            <a:r>
              <a:rPr lang="tr-TR" dirty="0" smtClean="0"/>
              <a:t> </a:t>
            </a:r>
            <a:r>
              <a:rPr lang="tr-TR" i="1" dirty="0" smtClean="0">
                <a:solidFill>
                  <a:srgbClr val="FF0000"/>
                </a:solidFill>
              </a:rPr>
              <a:t>(bugün neşeliyim)</a:t>
            </a:r>
          </a:p>
          <a:p>
            <a:r>
              <a:rPr lang="tr-TR" dirty="0" err="1" smtClean="0"/>
              <a:t>Heute</a:t>
            </a:r>
            <a:r>
              <a:rPr lang="tr-TR" dirty="0" smtClean="0"/>
              <a:t> bin </a:t>
            </a:r>
            <a:r>
              <a:rPr lang="tr-TR" dirty="0" err="1" smtClean="0"/>
              <a:t>ich</a:t>
            </a:r>
            <a:r>
              <a:rPr lang="tr-TR" dirty="0" smtClean="0"/>
              <a:t> </a:t>
            </a:r>
            <a:r>
              <a:rPr lang="tr-TR" dirty="0" err="1" smtClean="0"/>
              <a:t>wütend</a:t>
            </a:r>
            <a:r>
              <a:rPr lang="tr-TR" dirty="0" smtClean="0"/>
              <a:t> </a:t>
            </a:r>
            <a:r>
              <a:rPr lang="tr-TR" i="1" dirty="0" smtClean="0">
                <a:solidFill>
                  <a:srgbClr val="FF0000"/>
                </a:solidFill>
              </a:rPr>
              <a:t>(bugün sinirliyim)</a:t>
            </a:r>
            <a:endParaRPr lang="tr-TR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 smtClean="0"/>
              <a:t>Erdem OVAT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</Words>
  <Application>Microsoft Office PowerPoint</Application>
  <PresentationFormat>Ekran Gösterisi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GEFÜHLE</vt:lpstr>
      <vt:lpstr>Slayt 2</vt:lpstr>
      <vt:lpstr>Slayt 3</vt:lpstr>
      <vt:lpstr>SF.110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GEFÜHLE</dc:title>
  <dc:creator>Erdem OVAT</dc:creator>
  <cp:lastModifiedBy>Ege OVAT</cp:lastModifiedBy>
  <cp:revision>6</cp:revision>
  <dcterms:created xsi:type="dcterms:W3CDTF">2013-02-13T23:48:32Z</dcterms:created>
  <dcterms:modified xsi:type="dcterms:W3CDTF">2016-08-11T08:14:24Z</dcterms:modified>
</cp:coreProperties>
</file>