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66"/>
    <a:srgbClr val="FFCC00"/>
    <a:srgbClr val="DB13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acegfx-vector-set-of-cartoon-animal-paradise-vector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3500430" y="214311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28794" y="1357298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1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</a:t>
            </a:r>
            <a:r>
              <a:rPr lang="tr-TR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1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Tiere</a:t>
            </a:r>
            <a:endParaRPr lang="tr-TR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Kc2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</a:rPr>
              <a:t>Es </a:t>
            </a:r>
            <a:r>
              <a:rPr lang="tr-TR" sz="6000" b="1" dirty="0" err="1" smtClean="0">
                <a:solidFill>
                  <a:srgbClr val="FFFF00"/>
                </a:solidFill>
              </a:rPr>
              <a:t>ist</a:t>
            </a:r>
            <a:r>
              <a:rPr lang="tr-TR" sz="6000" b="1" dirty="0" smtClean="0">
                <a:solidFill>
                  <a:srgbClr val="FFFF00"/>
                </a:solidFill>
              </a:rPr>
              <a:t> </a:t>
            </a:r>
            <a:r>
              <a:rPr lang="tr-TR" sz="6000" b="1" dirty="0" err="1" smtClean="0">
                <a:solidFill>
                  <a:srgbClr val="FFFF00"/>
                </a:solidFill>
              </a:rPr>
              <a:t>sehr</a:t>
            </a:r>
            <a:r>
              <a:rPr lang="tr-TR" sz="6000" b="1" dirty="0" smtClean="0">
                <a:solidFill>
                  <a:srgbClr val="FFFF00"/>
                </a:solidFill>
              </a:rPr>
              <a:t> </a:t>
            </a:r>
            <a:r>
              <a:rPr lang="tr-TR" sz="6000" b="1" dirty="0" err="1" smtClean="0">
                <a:solidFill>
                  <a:srgbClr val="FFFF00"/>
                </a:solidFill>
              </a:rPr>
              <a:t>gefährlich</a:t>
            </a:r>
            <a:r>
              <a:rPr lang="tr-TR" sz="6000" b="1" dirty="0" smtClean="0">
                <a:solidFill>
                  <a:srgbClr val="FFFF00"/>
                </a:solidFill>
              </a:rPr>
              <a:t> </a:t>
            </a:r>
            <a:r>
              <a:rPr lang="tr-TR" sz="6000" b="1" dirty="0" err="1" smtClean="0">
                <a:solidFill>
                  <a:srgbClr val="FFFF00"/>
                </a:solidFill>
              </a:rPr>
              <a:t>und</a:t>
            </a:r>
            <a:r>
              <a:rPr lang="tr-TR" sz="6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tr-TR" sz="6000" b="1" dirty="0" err="1" smtClean="0">
                <a:solidFill>
                  <a:srgbClr val="FFFF00"/>
                </a:solidFill>
              </a:rPr>
              <a:t>lebt</a:t>
            </a:r>
            <a:r>
              <a:rPr lang="tr-TR" sz="6000" b="1" dirty="0" smtClean="0">
                <a:solidFill>
                  <a:srgbClr val="FFFF00"/>
                </a:solidFill>
              </a:rPr>
              <a:t> im </a:t>
            </a:r>
            <a:r>
              <a:rPr lang="tr-TR" sz="6000" b="1" dirty="0" err="1" smtClean="0">
                <a:solidFill>
                  <a:srgbClr val="FFFF00"/>
                </a:solidFill>
              </a:rPr>
              <a:t>Wasser</a:t>
            </a:r>
            <a:r>
              <a:rPr lang="tr-TR" sz="6000" b="1" dirty="0" smtClean="0">
                <a:solidFill>
                  <a:srgbClr val="FFFF00"/>
                </a:solidFill>
              </a:rPr>
              <a:t>.</a:t>
            </a:r>
            <a:endParaRPr lang="tr-TR" sz="6000" b="1" dirty="0">
              <a:solidFill>
                <a:srgbClr val="FFFF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286380" y="5786454"/>
            <a:ext cx="385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err="1" smtClean="0">
                <a:solidFill>
                  <a:srgbClr val="FF0000"/>
                </a:solidFill>
              </a:rPr>
              <a:t>das</a:t>
            </a:r>
            <a:r>
              <a:rPr lang="tr-TR" sz="5400" b="1" dirty="0" smtClean="0">
                <a:solidFill>
                  <a:srgbClr val="FF0000"/>
                </a:solidFill>
              </a:rPr>
              <a:t> </a:t>
            </a:r>
            <a:r>
              <a:rPr lang="tr-TR" sz="5400" b="1" dirty="0" err="1" smtClean="0">
                <a:solidFill>
                  <a:srgbClr val="FF0000"/>
                </a:solidFill>
              </a:rPr>
              <a:t>Krokodil</a:t>
            </a:r>
            <a:endParaRPr lang="tr-T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i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/>
              <a:t>Er hat </a:t>
            </a:r>
            <a:r>
              <a:rPr lang="tr-TR" sz="5400" b="1" dirty="0" err="1" smtClean="0"/>
              <a:t>einen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langen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Rüssel</a:t>
            </a:r>
            <a:r>
              <a:rPr lang="tr-TR" sz="5400" b="1" dirty="0" smtClean="0"/>
              <a:t>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0" y="785794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der </a:t>
            </a:r>
            <a:r>
              <a:rPr lang="tr-TR" sz="6600" b="1" dirty="0" err="1" smtClean="0">
                <a:solidFill>
                  <a:srgbClr val="FF0000"/>
                </a:solidFill>
              </a:rPr>
              <a:t>Elefant</a:t>
            </a:r>
            <a:endParaRPr lang="tr-T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zebra-animal-template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42910" y="428604"/>
            <a:ext cx="47863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 err="1" smtClean="0"/>
              <a:t>Das</a:t>
            </a:r>
            <a:r>
              <a:rPr lang="tr-TR" sz="6600" b="1" dirty="0" smtClean="0"/>
              <a:t> Zebra hat </a:t>
            </a:r>
            <a:r>
              <a:rPr lang="tr-TR" sz="6600" b="1" dirty="0" err="1" smtClean="0"/>
              <a:t>schwarze</a:t>
            </a:r>
            <a:r>
              <a:rPr lang="tr-TR" sz="6600" b="1" dirty="0" smtClean="0"/>
              <a:t> </a:t>
            </a:r>
            <a:r>
              <a:rPr lang="tr-TR" sz="6600" b="1" dirty="0" err="1" smtClean="0"/>
              <a:t>und</a:t>
            </a:r>
            <a:r>
              <a:rPr lang="tr-TR" sz="6600" b="1" dirty="0" smtClean="0"/>
              <a:t> </a:t>
            </a:r>
            <a:r>
              <a:rPr lang="tr-TR" sz="6600" b="1" dirty="0" err="1" smtClean="0"/>
              <a:t>wei</a:t>
            </a:r>
            <a:r>
              <a:rPr lang="el-GR" sz="6600" b="1" dirty="0" smtClean="0"/>
              <a:t>β</a:t>
            </a:r>
            <a:r>
              <a:rPr lang="tr-TR" sz="6600" b="1" dirty="0" smtClean="0"/>
              <a:t>e </a:t>
            </a:r>
            <a:r>
              <a:rPr lang="tr-TR" sz="6600" b="1" dirty="0" err="1" smtClean="0"/>
              <a:t>Streifen</a:t>
            </a:r>
            <a:r>
              <a:rPr lang="tr-TR" sz="6600" b="1" dirty="0" smtClean="0"/>
              <a:t>.</a:t>
            </a:r>
            <a:endParaRPr lang="tr-TR" sz="6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yilan-ilacl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643174" y="857232"/>
            <a:ext cx="3857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err="1" smtClean="0">
                <a:solidFill>
                  <a:srgbClr val="C00000"/>
                </a:solidFill>
              </a:rPr>
              <a:t>Die</a:t>
            </a:r>
            <a:r>
              <a:rPr lang="tr-TR" sz="5400" b="1" dirty="0" smtClean="0">
                <a:solidFill>
                  <a:srgbClr val="C00000"/>
                </a:solidFill>
              </a:rPr>
              <a:t> </a:t>
            </a:r>
            <a:r>
              <a:rPr lang="tr-TR" sz="5400" b="1" dirty="0" err="1" smtClean="0">
                <a:solidFill>
                  <a:srgbClr val="C00000"/>
                </a:solidFill>
              </a:rPr>
              <a:t>Schlange</a:t>
            </a:r>
            <a:r>
              <a:rPr lang="tr-TR" sz="5400" b="1" dirty="0" smtClean="0">
                <a:solidFill>
                  <a:srgbClr val="C00000"/>
                </a:solidFill>
              </a:rPr>
              <a:t> hat </a:t>
            </a:r>
          </a:p>
          <a:p>
            <a:r>
              <a:rPr lang="tr-TR" sz="5400" b="1" dirty="0" err="1" smtClean="0">
                <a:solidFill>
                  <a:srgbClr val="C00000"/>
                </a:solidFill>
              </a:rPr>
              <a:t>keine</a:t>
            </a:r>
            <a:r>
              <a:rPr lang="tr-TR" sz="5400" b="1" dirty="0" smtClean="0">
                <a:solidFill>
                  <a:srgbClr val="C00000"/>
                </a:solidFill>
              </a:rPr>
              <a:t> </a:t>
            </a:r>
            <a:r>
              <a:rPr lang="tr-TR" sz="5400" b="1" dirty="0" err="1" smtClean="0">
                <a:solidFill>
                  <a:srgbClr val="C00000"/>
                </a:solidFill>
              </a:rPr>
              <a:t>Arme</a:t>
            </a:r>
            <a:r>
              <a:rPr lang="tr-TR" sz="5400" b="1" dirty="0" smtClean="0">
                <a:solidFill>
                  <a:srgbClr val="C00000"/>
                </a:solidFill>
              </a:rPr>
              <a:t> </a:t>
            </a:r>
            <a:r>
              <a:rPr lang="tr-TR" sz="5400" b="1" dirty="0" err="1" smtClean="0">
                <a:solidFill>
                  <a:srgbClr val="C00000"/>
                </a:solidFill>
              </a:rPr>
              <a:t>und</a:t>
            </a:r>
            <a:r>
              <a:rPr lang="tr-TR" sz="5400" b="1" dirty="0" smtClean="0">
                <a:solidFill>
                  <a:srgbClr val="C00000"/>
                </a:solidFill>
              </a:rPr>
              <a:t> </a:t>
            </a:r>
            <a:r>
              <a:rPr lang="tr-TR" sz="5400" b="1" dirty="0" err="1" smtClean="0">
                <a:solidFill>
                  <a:srgbClr val="C00000"/>
                </a:solidFill>
              </a:rPr>
              <a:t>Beine</a:t>
            </a:r>
            <a:r>
              <a:rPr lang="tr-TR" sz="5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tr-TR" sz="5400" b="1" dirty="0" smtClean="0">
                <a:solidFill>
                  <a:srgbClr val="C00000"/>
                </a:solidFill>
              </a:rPr>
              <a:t> </a:t>
            </a:r>
            <a:r>
              <a:rPr lang="tr-TR" sz="5400" b="1" dirty="0" err="1" smtClean="0">
                <a:solidFill>
                  <a:srgbClr val="C00000"/>
                </a:solidFill>
              </a:rPr>
              <a:t>Sie</a:t>
            </a:r>
            <a:r>
              <a:rPr lang="tr-TR" sz="5400" b="1" dirty="0" smtClean="0">
                <a:solidFill>
                  <a:srgbClr val="C00000"/>
                </a:solidFill>
              </a:rPr>
              <a:t> </a:t>
            </a:r>
            <a:r>
              <a:rPr lang="tr-TR" sz="5400" b="1" dirty="0" err="1" smtClean="0">
                <a:solidFill>
                  <a:srgbClr val="C00000"/>
                </a:solidFill>
              </a:rPr>
              <a:t>kriecht</a:t>
            </a:r>
            <a:r>
              <a:rPr lang="tr-TR" sz="5400" b="1" dirty="0" smtClean="0">
                <a:solidFill>
                  <a:srgbClr val="C00000"/>
                </a:solidFill>
              </a:rPr>
              <a:t>.</a:t>
            </a:r>
            <a:endParaRPr lang="tr-TR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68406-yakisikli_esek_d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0" y="1643050"/>
            <a:ext cx="4713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 smtClean="0">
                <a:solidFill>
                  <a:srgbClr val="00FF00"/>
                </a:solidFill>
              </a:rPr>
              <a:t>Der </a:t>
            </a:r>
            <a:r>
              <a:rPr lang="tr-TR" sz="6600" b="1" dirty="0" err="1" smtClean="0">
                <a:solidFill>
                  <a:srgbClr val="00FF00"/>
                </a:solidFill>
              </a:rPr>
              <a:t>Esel</a:t>
            </a:r>
            <a:r>
              <a:rPr lang="tr-TR" sz="6600" b="1" dirty="0" smtClean="0">
                <a:solidFill>
                  <a:srgbClr val="00FF00"/>
                </a:solidFill>
              </a:rPr>
              <a:t> </a:t>
            </a:r>
            <a:r>
              <a:rPr lang="tr-TR" sz="6600" b="1" dirty="0" err="1" smtClean="0">
                <a:solidFill>
                  <a:srgbClr val="00FF00"/>
                </a:solidFill>
              </a:rPr>
              <a:t>schreit</a:t>
            </a:r>
            <a:r>
              <a:rPr lang="tr-TR" sz="6600" b="1" dirty="0" smtClean="0">
                <a:solidFill>
                  <a:srgbClr val="00FF00"/>
                </a:solidFill>
              </a:rPr>
              <a:t>.</a:t>
            </a:r>
            <a:endParaRPr lang="tr-TR" sz="66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kis-uykusundaki-ayilar-tip-alaninda-yeni-kesifle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42910" y="428604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Der </a:t>
            </a:r>
            <a:r>
              <a:rPr lang="tr-TR" sz="6000" b="1" dirty="0" err="1" smtClean="0">
                <a:solidFill>
                  <a:srgbClr val="FF0000"/>
                </a:solidFill>
              </a:rPr>
              <a:t>Bär</a:t>
            </a:r>
            <a:r>
              <a:rPr lang="tr-TR" sz="6000" b="1" dirty="0" smtClean="0">
                <a:solidFill>
                  <a:srgbClr val="FF0000"/>
                </a:solidFill>
              </a:rPr>
              <a:t> </a:t>
            </a:r>
            <a:r>
              <a:rPr lang="tr-TR" sz="6000" b="1" dirty="0" err="1" smtClean="0">
                <a:solidFill>
                  <a:srgbClr val="FF0000"/>
                </a:solidFill>
              </a:rPr>
              <a:t>schläft</a:t>
            </a:r>
            <a:r>
              <a:rPr lang="tr-TR" sz="6000" b="1" dirty="0" smtClean="0">
                <a:solidFill>
                  <a:srgbClr val="FF0000"/>
                </a:solidFill>
              </a:rPr>
              <a:t> im </a:t>
            </a:r>
            <a:r>
              <a:rPr lang="tr-TR" sz="6000" b="1" dirty="0" err="1" smtClean="0">
                <a:solidFill>
                  <a:srgbClr val="FF0000"/>
                </a:solidFill>
              </a:rPr>
              <a:t>Winter</a:t>
            </a:r>
            <a:r>
              <a:rPr lang="tr-TR" sz="6000" b="1" dirty="0" smtClean="0">
                <a:solidFill>
                  <a:srgbClr val="FF0000"/>
                </a:solidFill>
              </a:rPr>
              <a:t>.</a:t>
            </a:r>
            <a:endParaRPr lang="tr-T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zurafa-resimle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0" y="714356"/>
            <a:ext cx="5628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Die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Giraffe</a:t>
            </a:r>
            <a:r>
              <a:rPr lang="tr-TR" sz="4000" b="1" dirty="0" smtClean="0"/>
              <a:t> hat </a:t>
            </a:r>
            <a:r>
              <a:rPr lang="tr-TR" sz="4000" b="1" dirty="0" err="1" smtClean="0"/>
              <a:t>einen</a:t>
            </a:r>
            <a:r>
              <a:rPr lang="tr-TR" sz="4000" b="1" dirty="0" smtClean="0"/>
              <a:t> </a:t>
            </a:r>
          </a:p>
          <a:p>
            <a:r>
              <a:rPr lang="tr-TR" sz="4000" b="1" dirty="0" err="1" smtClean="0"/>
              <a:t>sehr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langen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Hals</a:t>
            </a:r>
            <a:r>
              <a:rPr lang="tr-TR" sz="4000" b="1" dirty="0" smtClean="0"/>
              <a:t>.</a:t>
            </a:r>
            <a:endParaRPr lang="tr-TR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tavsan_markette-e1394390038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85720" y="0"/>
            <a:ext cx="45005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FF00"/>
                </a:solidFill>
              </a:rPr>
              <a:t>Es </a:t>
            </a:r>
            <a:r>
              <a:rPr lang="tr-TR" sz="4800" b="1" dirty="0" err="1" smtClean="0">
                <a:solidFill>
                  <a:srgbClr val="FFFF00"/>
                </a:solidFill>
              </a:rPr>
              <a:t>ist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klein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aber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lieb</a:t>
            </a:r>
            <a:r>
              <a:rPr lang="tr-TR" sz="48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tr-TR" sz="4800" b="1" dirty="0" smtClean="0">
                <a:solidFill>
                  <a:srgbClr val="FFFF00"/>
                </a:solidFill>
              </a:rPr>
              <a:t>Es hat </a:t>
            </a:r>
            <a:r>
              <a:rPr lang="tr-TR" sz="4800" b="1" dirty="0" err="1" smtClean="0">
                <a:solidFill>
                  <a:srgbClr val="FFFF00"/>
                </a:solidFill>
              </a:rPr>
              <a:t>lange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Ohren</a:t>
            </a:r>
            <a:r>
              <a:rPr lang="tr-TR" sz="48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tr-TR" sz="4800" b="1" dirty="0" smtClean="0">
                <a:solidFill>
                  <a:srgbClr val="FFFF00"/>
                </a:solidFill>
              </a:rPr>
              <a:t>Es </a:t>
            </a:r>
            <a:r>
              <a:rPr lang="tr-TR" sz="4800" b="1" dirty="0" err="1" smtClean="0">
                <a:solidFill>
                  <a:srgbClr val="FFFF00"/>
                </a:solidFill>
              </a:rPr>
              <a:t>läuft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schnell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und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isst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gern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Karotten</a:t>
            </a:r>
            <a:r>
              <a:rPr lang="tr-TR" sz="4800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857884" y="4857760"/>
            <a:ext cx="32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solidFill>
                  <a:srgbClr val="002060"/>
                </a:solidFill>
              </a:rPr>
              <a:t>Das</a:t>
            </a:r>
            <a:r>
              <a:rPr lang="tr-TR" sz="4000" b="1" dirty="0" smtClean="0">
                <a:solidFill>
                  <a:srgbClr val="002060"/>
                </a:solidFill>
              </a:rPr>
              <a:t> </a:t>
            </a:r>
            <a:r>
              <a:rPr lang="tr-TR" sz="4000" b="1" dirty="0" err="1" smtClean="0">
                <a:solidFill>
                  <a:srgbClr val="002060"/>
                </a:solidFill>
              </a:rPr>
              <a:t>Kaninchen</a:t>
            </a:r>
            <a:endParaRPr lang="tr-TR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828675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Welches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Tier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magst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du ?           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828675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Hast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du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Haustiere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 ?.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828675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Welches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ist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dein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Lieblingstier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 ?  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828675" algn="l"/>
              </a:tabLst>
            </a:pP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Wo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lebt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das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Krokodil ?                  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828675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Welches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ist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der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beste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Freund ?      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828675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Welches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ist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der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König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der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Tiere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 ?.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828675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Welche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Farbe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ist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Pinguin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 ?       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828675" algn="l"/>
              </a:tabLst>
            </a:pP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Wann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schläft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Bär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 ?.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828675" algn="l"/>
              </a:tabLst>
            </a:pP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Kann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eine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Papagei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sprechen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?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85720" y="0"/>
            <a:ext cx="885828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Ergänze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die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Lücken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endParaRPr lang="tr-TR" sz="2800" b="1" dirty="0" smtClean="0"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______________ist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grau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und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hat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Rüssel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_______________frisst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gern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Bananen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Eine______________gibt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uns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Milch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______________hat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langen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Hals.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Mein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______________bellt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laut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Der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_____________ist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der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König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der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Tiere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_____________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kann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sprechen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__________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lebt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Wasser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und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gefährlich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_____________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läuft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schnell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und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isst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Karotten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 rot="10800000" flipV="1">
            <a:off x="214282" y="795677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Kuh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Löwe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Papagei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Hund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	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Elefant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Giraffe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Affe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Krokodil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Kaninchen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lustige_unterhaltungs_papageien_hallo_postkarte-r79c1923e6a55474f8ae66f541e3df4e1_vgbaq_8byvr_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357214"/>
            <a:ext cx="9144000" cy="7215214"/>
          </a:xfrm>
        </p:spPr>
      </p:pic>
      <p:sp>
        <p:nvSpPr>
          <p:cNvPr id="7" name="6 Metin kutusu"/>
          <p:cNvSpPr txBox="1"/>
          <p:nvPr/>
        </p:nvSpPr>
        <p:spPr>
          <a:xfrm>
            <a:off x="4857752" y="-285776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>
                <a:solidFill>
                  <a:srgbClr val="FFFF00"/>
                </a:solidFill>
              </a:rPr>
              <a:t>Sie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</a:rPr>
              <a:t>ist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</a:rPr>
              <a:t>klein</a:t>
            </a:r>
            <a:r>
              <a:rPr lang="tr-TR" sz="3600" b="1" dirty="0" smtClean="0">
                <a:solidFill>
                  <a:srgbClr val="FFFF00"/>
                </a:solidFill>
              </a:rPr>
              <a:t>, </a:t>
            </a:r>
            <a:r>
              <a:rPr lang="tr-TR" sz="3600" b="1" dirty="0" err="1" smtClean="0">
                <a:solidFill>
                  <a:srgbClr val="FFFF00"/>
                </a:solidFill>
              </a:rPr>
              <a:t>aber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</a:rPr>
              <a:t>laut</a:t>
            </a:r>
            <a:r>
              <a:rPr lang="tr-TR" sz="3600" b="1" dirty="0" smtClean="0">
                <a:solidFill>
                  <a:srgbClr val="FFFF00"/>
                </a:solidFill>
              </a:rPr>
              <a:t>. </a:t>
            </a:r>
            <a:r>
              <a:rPr lang="tr-TR" sz="3600" b="1" dirty="0" err="1" smtClean="0">
                <a:solidFill>
                  <a:srgbClr val="92D050"/>
                </a:solidFill>
              </a:rPr>
              <a:t>Sie</a:t>
            </a:r>
            <a:r>
              <a:rPr lang="tr-TR" sz="3600" b="1" dirty="0" smtClean="0">
                <a:solidFill>
                  <a:srgbClr val="92D050"/>
                </a:solidFill>
              </a:rPr>
              <a:t> </a:t>
            </a:r>
            <a:r>
              <a:rPr lang="tr-TR" sz="3600" b="1" dirty="0" err="1" smtClean="0">
                <a:solidFill>
                  <a:srgbClr val="92D050"/>
                </a:solidFill>
              </a:rPr>
              <a:t>spricht</a:t>
            </a:r>
            <a:r>
              <a:rPr lang="tr-TR" sz="3600" b="1" dirty="0" smtClean="0">
                <a:solidFill>
                  <a:srgbClr val="92D050"/>
                </a:solidFill>
              </a:rPr>
              <a:t> </a:t>
            </a:r>
            <a:r>
              <a:rPr lang="tr-TR" sz="3600" b="1" dirty="0" err="1" smtClean="0">
                <a:solidFill>
                  <a:srgbClr val="92D050"/>
                </a:solidFill>
              </a:rPr>
              <a:t>viel</a:t>
            </a:r>
            <a:r>
              <a:rPr lang="tr-TR" sz="3600" b="1" dirty="0" smtClean="0">
                <a:solidFill>
                  <a:srgbClr val="92D050"/>
                </a:solidFill>
              </a:rPr>
              <a:t> </a:t>
            </a:r>
            <a:r>
              <a:rPr lang="tr-TR" sz="3600" b="1" dirty="0" err="1" smtClean="0">
                <a:solidFill>
                  <a:srgbClr val="92D050"/>
                </a:solidFill>
              </a:rPr>
              <a:t>und</a:t>
            </a:r>
            <a:r>
              <a:rPr lang="tr-TR" sz="3600" b="1" dirty="0" smtClean="0">
                <a:solidFill>
                  <a:srgbClr val="92D050"/>
                </a:solidFill>
              </a:rPr>
              <a:t> </a:t>
            </a:r>
            <a:r>
              <a:rPr lang="tr-TR" sz="3600" b="1" dirty="0" err="1" smtClean="0">
                <a:solidFill>
                  <a:srgbClr val="00B0F0"/>
                </a:solidFill>
              </a:rPr>
              <a:t>gern</a:t>
            </a:r>
            <a:r>
              <a:rPr lang="tr-TR" sz="3600" b="1" dirty="0" smtClean="0">
                <a:solidFill>
                  <a:srgbClr val="00B0F0"/>
                </a:solidFill>
              </a:rPr>
              <a:t>. </a:t>
            </a:r>
            <a:r>
              <a:rPr lang="tr-TR" sz="3600" b="1" dirty="0" err="1" smtClean="0">
                <a:solidFill>
                  <a:srgbClr val="00B0F0"/>
                </a:solidFill>
              </a:rPr>
              <a:t>Sie</a:t>
            </a:r>
            <a:r>
              <a:rPr lang="tr-TR" sz="3600" b="1" dirty="0" smtClean="0">
                <a:solidFill>
                  <a:srgbClr val="00B0F0"/>
                </a:solidFill>
              </a:rPr>
              <a:t> </a:t>
            </a:r>
            <a:r>
              <a:rPr lang="tr-TR" sz="3600" b="1" dirty="0" err="1" smtClean="0">
                <a:solidFill>
                  <a:srgbClr val="00B0F0"/>
                </a:solidFill>
              </a:rPr>
              <a:t>ist</a:t>
            </a:r>
            <a:r>
              <a:rPr lang="tr-TR" sz="3600" b="1" dirty="0" smtClean="0">
                <a:solidFill>
                  <a:srgbClr val="00B0F0"/>
                </a:solidFill>
              </a:rPr>
              <a:t> </a:t>
            </a:r>
            <a:r>
              <a:rPr lang="tr-TR" sz="3600" b="1" dirty="0" err="1" smtClean="0">
                <a:solidFill>
                  <a:srgbClr val="00B0F0"/>
                </a:solidFill>
              </a:rPr>
              <a:t>bunt</a:t>
            </a:r>
            <a:r>
              <a:rPr lang="tr-TR" sz="3600" b="1" dirty="0" smtClean="0">
                <a:solidFill>
                  <a:srgbClr val="00B0F0"/>
                </a:solidFill>
              </a:rPr>
              <a:t>.</a:t>
            </a:r>
            <a:endParaRPr lang="tr-TR" sz="3600" b="1" dirty="0">
              <a:solidFill>
                <a:srgbClr val="00B0F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0" y="5143512"/>
            <a:ext cx="6929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err="1" smtClean="0"/>
              <a:t>die</a:t>
            </a:r>
            <a:r>
              <a:rPr lang="tr-TR" sz="8000" dirty="0" smtClean="0"/>
              <a:t> </a:t>
            </a:r>
            <a:r>
              <a:rPr lang="tr-TR" sz="8000" dirty="0" err="1" smtClean="0"/>
              <a:t>Papagei</a:t>
            </a:r>
            <a:endParaRPr lang="tr-TR" sz="8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5024689"/>
                <a:gridCol w="4119311"/>
              </a:tblGrid>
              <a:tr h="6858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Schlange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Der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Hund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Katze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Das</a:t>
                      </a: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Känguru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Der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Löwe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Das</a:t>
                      </a: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Kaninchen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Der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Bär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Der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Affe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Papagei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2800" dirty="0">
                          <a:latin typeface="Cambria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Schildkröte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tr-TR" sz="2800" dirty="0" smtClean="0">
                          <a:latin typeface="Cambria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fr-FR" sz="2800" dirty="0" err="1" smtClean="0">
                          <a:latin typeface="Cambria"/>
                          <a:ea typeface="Calibri"/>
                          <a:cs typeface="Times New Roman"/>
                        </a:rPr>
                        <a:t>prechen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tr-TR" sz="2800" dirty="0" smtClean="0">
                          <a:latin typeface="Cambria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fr-FR" sz="2800" dirty="0" err="1" smtClean="0">
                          <a:latin typeface="Cambria"/>
                          <a:ea typeface="Calibri"/>
                          <a:cs typeface="Times New Roman"/>
                        </a:rPr>
                        <a:t>aufen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tr-TR" sz="2800" dirty="0" smtClean="0">
                          <a:latin typeface="Cambria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fr-FR" sz="2800" dirty="0" err="1" smtClean="0">
                          <a:latin typeface="Cambria"/>
                          <a:ea typeface="Calibri"/>
                          <a:cs typeface="Times New Roman"/>
                        </a:rPr>
                        <a:t>chwimmen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tr-TR" sz="2800" dirty="0" smtClean="0">
                          <a:latin typeface="Cambria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fr-FR" sz="2800" dirty="0" err="1" smtClean="0">
                          <a:latin typeface="Cambria"/>
                          <a:ea typeface="Calibri"/>
                          <a:cs typeface="Times New Roman"/>
                        </a:rPr>
                        <a:t>riechen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tr-TR" sz="2800" dirty="0" smtClean="0">
                          <a:latin typeface="Cambria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fr-FR" sz="2800" dirty="0" err="1" smtClean="0">
                          <a:latin typeface="Cambria"/>
                          <a:ea typeface="Calibri"/>
                          <a:cs typeface="Times New Roman"/>
                        </a:rPr>
                        <a:t>ellen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tr-TR" sz="2800" dirty="0" smtClean="0">
                          <a:latin typeface="Cambria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fr-FR" sz="2800" dirty="0" err="1" smtClean="0">
                          <a:latin typeface="Cambria"/>
                          <a:ea typeface="Calibri"/>
                          <a:cs typeface="Times New Roman"/>
                        </a:rPr>
                        <a:t>rüllen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tr-TR" sz="2800" dirty="0" smtClean="0">
                          <a:latin typeface="Cambria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fr-FR" sz="2800" dirty="0" err="1" smtClean="0">
                          <a:latin typeface="Cambria"/>
                          <a:ea typeface="Calibri"/>
                          <a:cs typeface="Times New Roman"/>
                        </a:rPr>
                        <a:t>ratzen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tr-TR" sz="2800" dirty="0" smtClean="0">
                          <a:latin typeface="Cambria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fr-FR" sz="2800" dirty="0" err="1" smtClean="0">
                          <a:latin typeface="Cambria"/>
                          <a:ea typeface="Calibri"/>
                          <a:cs typeface="Times New Roman"/>
                        </a:rPr>
                        <a:t>lettern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tr-TR" sz="2800" smtClean="0">
                          <a:latin typeface="Cambria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fr-FR" sz="2800" smtClean="0">
                          <a:latin typeface="Cambria"/>
                          <a:ea typeface="Calibri"/>
                          <a:cs typeface="Times New Roman"/>
                        </a:rPr>
                        <a:t>pringen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fr-FR" sz="2800" dirty="0" err="1">
                          <a:latin typeface="Cambria"/>
                          <a:ea typeface="Calibri"/>
                          <a:cs typeface="Times New Roman"/>
                        </a:rPr>
                        <a:t>schlafen</a:t>
                      </a:r>
                      <a:endParaRPr lang="tr-TR" sz="28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8425373-bir-muz-yeme-palmiye-ağacı-kahverengi-maym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4857752" y="4714882"/>
            <a:ext cx="4286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b="1" dirty="0" smtClean="0">
                <a:solidFill>
                  <a:schemeClr val="accent6">
                    <a:lumMod val="75000"/>
                  </a:schemeClr>
                </a:solidFill>
              </a:rPr>
              <a:t>Der </a:t>
            </a:r>
            <a:r>
              <a:rPr lang="tr-TR" sz="3800" b="1" dirty="0" err="1" smtClean="0">
                <a:solidFill>
                  <a:schemeClr val="accent6">
                    <a:lumMod val="75000"/>
                  </a:schemeClr>
                </a:solidFill>
              </a:rPr>
              <a:t>Affe</a:t>
            </a:r>
            <a:r>
              <a:rPr lang="tr-TR" sz="3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800" b="1" dirty="0" err="1" smtClean="0">
                <a:solidFill>
                  <a:schemeClr val="accent6">
                    <a:lumMod val="75000"/>
                  </a:schemeClr>
                </a:solidFill>
              </a:rPr>
              <a:t>frisst</a:t>
            </a:r>
            <a:r>
              <a:rPr lang="tr-TR" sz="3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800" b="1" dirty="0" err="1" smtClean="0">
                <a:solidFill>
                  <a:schemeClr val="accent6">
                    <a:lumMod val="75000"/>
                  </a:schemeClr>
                </a:solidFill>
              </a:rPr>
              <a:t>gerne</a:t>
            </a:r>
            <a:r>
              <a:rPr lang="tr-TR" sz="3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tr-TR" sz="3800" b="1" dirty="0" err="1" smtClean="0">
                <a:solidFill>
                  <a:schemeClr val="accent6">
                    <a:lumMod val="75000"/>
                  </a:schemeClr>
                </a:solidFill>
              </a:rPr>
              <a:t>Bananen</a:t>
            </a:r>
            <a:r>
              <a:rPr lang="tr-TR" sz="3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tr-TR" sz="3800" b="1" dirty="0" smtClean="0">
                <a:solidFill>
                  <a:schemeClr val="accent6">
                    <a:lumMod val="75000"/>
                  </a:schemeClr>
                </a:solidFill>
              </a:rPr>
              <a:t> Er </a:t>
            </a:r>
            <a:r>
              <a:rPr lang="tr-TR" sz="3800" b="1" dirty="0" err="1" smtClean="0">
                <a:solidFill>
                  <a:schemeClr val="accent6">
                    <a:lumMod val="75000"/>
                  </a:schemeClr>
                </a:solidFill>
              </a:rPr>
              <a:t>klettert</a:t>
            </a:r>
            <a:r>
              <a:rPr lang="tr-TR" sz="3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tr-TR" sz="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0" y="5357826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rgbClr val="00B050"/>
                </a:solidFill>
              </a:rPr>
              <a:t>der </a:t>
            </a:r>
            <a:r>
              <a:rPr lang="tr-TR" sz="7200" b="1" dirty="0" err="1" smtClean="0">
                <a:solidFill>
                  <a:srgbClr val="00B050"/>
                </a:solidFill>
              </a:rPr>
              <a:t>Affe</a:t>
            </a:r>
            <a:endParaRPr lang="tr-TR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oaring-lion-hd-photos-15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42844" y="5214950"/>
            <a:ext cx="9206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Der </a:t>
            </a:r>
            <a:r>
              <a:rPr lang="tr-TR" sz="4800" b="1" dirty="0" err="1" smtClean="0">
                <a:solidFill>
                  <a:srgbClr val="FF0000"/>
                </a:solidFill>
              </a:rPr>
              <a:t>Löwe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tr-TR" sz="4800" b="1" dirty="0" err="1" smtClean="0">
                <a:solidFill>
                  <a:srgbClr val="FF0000"/>
                </a:solidFill>
              </a:rPr>
              <a:t>ist</a:t>
            </a:r>
            <a:r>
              <a:rPr lang="tr-TR" sz="4800" b="1" dirty="0" smtClean="0">
                <a:solidFill>
                  <a:srgbClr val="FF0000"/>
                </a:solidFill>
              </a:rPr>
              <a:t> der </a:t>
            </a:r>
            <a:r>
              <a:rPr lang="tr-TR" sz="4800" b="1" dirty="0" err="1" smtClean="0">
                <a:solidFill>
                  <a:srgbClr val="FF0000"/>
                </a:solidFill>
              </a:rPr>
              <a:t>König</a:t>
            </a:r>
            <a:r>
              <a:rPr lang="tr-TR" sz="4800" b="1" dirty="0" smtClean="0">
                <a:solidFill>
                  <a:srgbClr val="FF0000"/>
                </a:solidFill>
              </a:rPr>
              <a:t> der </a:t>
            </a:r>
            <a:r>
              <a:rPr lang="tr-TR" sz="4800" b="1" dirty="0" err="1" smtClean="0">
                <a:solidFill>
                  <a:srgbClr val="FF0000"/>
                </a:solidFill>
              </a:rPr>
              <a:t>Tiere</a:t>
            </a:r>
            <a:r>
              <a:rPr lang="tr-TR" sz="4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sz="4800" b="1" dirty="0" smtClean="0">
                <a:solidFill>
                  <a:srgbClr val="FF0000"/>
                </a:solidFill>
              </a:rPr>
              <a:t>Er </a:t>
            </a:r>
            <a:r>
              <a:rPr lang="tr-TR" sz="4800" b="1" dirty="0" err="1" smtClean="0">
                <a:solidFill>
                  <a:srgbClr val="FF0000"/>
                </a:solidFill>
              </a:rPr>
              <a:t>brüllt</a:t>
            </a:r>
            <a:r>
              <a:rPr lang="tr-TR" sz="4800" b="1" dirty="0" smtClean="0">
                <a:solidFill>
                  <a:srgbClr val="FF0000"/>
                </a:solidFill>
              </a:rPr>
              <a:t>.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 rot="10800000" flipV="1">
            <a:off x="214282" y="3857628"/>
            <a:ext cx="3687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</a:rPr>
              <a:t>der </a:t>
            </a:r>
            <a:r>
              <a:rPr lang="tr-TR" sz="6000" b="1" dirty="0" err="1" smtClean="0">
                <a:solidFill>
                  <a:srgbClr val="FFFF00"/>
                </a:solidFill>
              </a:rPr>
              <a:t>Löwe</a:t>
            </a:r>
            <a:endParaRPr lang="tr-TR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n-komik-inek-karikaturleri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7072338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85720" y="0"/>
            <a:ext cx="11230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 err="1" smtClean="0">
                <a:solidFill>
                  <a:srgbClr val="FFFF00"/>
                </a:solidFill>
              </a:rPr>
              <a:t>Die</a:t>
            </a:r>
            <a:r>
              <a:rPr lang="tr-TR" sz="6600" b="1" dirty="0" smtClean="0">
                <a:solidFill>
                  <a:srgbClr val="FFFF00"/>
                </a:solidFill>
              </a:rPr>
              <a:t> </a:t>
            </a:r>
            <a:r>
              <a:rPr lang="tr-TR" sz="6600" b="1" dirty="0" err="1" smtClean="0">
                <a:solidFill>
                  <a:srgbClr val="FFFF00"/>
                </a:solidFill>
              </a:rPr>
              <a:t>Kuh</a:t>
            </a:r>
            <a:r>
              <a:rPr lang="tr-TR" sz="6600" b="1" dirty="0" smtClean="0">
                <a:solidFill>
                  <a:srgbClr val="FFFF00"/>
                </a:solidFill>
              </a:rPr>
              <a:t> </a:t>
            </a:r>
            <a:r>
              <a:rPr lang="tr-TR" sz="6600" b="1" dirty="0" err="1" smtClean="0">
                <a:solidFill>
                  <a:srgbClr val="FFFF00"/>
                </a:solidFill>
              </a:rPr>
              <a:t>gibt</a:t>
            </a:r>
            <a:r>
              <a:rPr lang="tr-TR" sz="6600" b="1" dirty="0" smtClean="0">
                <a:solidFill>
                  <a:srgbClr val="FFFF00"/>
                </a:solidFill>
              </a:rPr>
              <a:t> </a:t>
            </a:r>
            <a:r>
              <a:rPr lang="tr-TR" sz="6600" b="1" dirty="0" err="1" smtClean="0">
                <a:solidFill>
                  <a:srgbClr val="FFFF00"/>
                </a:solidFill>
              </a:rPr>
              <a:t>uns</a:t>
            </a:r>
            <a:r>
              <a:rPr lang="tr-TR" sz="6600" b="1" dirty="0" smtClean="0">
                <a:solidFill>
                  <a:srgbClr val="FFFF00"/>
                </a:solidFill>
              </a:rPr>
              <a:t> </a:t>
            </a:r>
            <a:r>
              <a:rPr lang="tr-TR" sz="6600" b="1" dirty="0" err="1" smtClean="0">
                <a:solidFill>
                  <a:srgbClr val="FFFF00"/>
                </a:solidFill>
              </a:rPr>
              <a:t>Milch</a:t>
            </a:r>
            <a:r>
              <a:rPr lang="tr-TR" sz="5400" b="1" dirty="0" smtClean="0">
                <a:solidFill>
                  <a:srgbClr val="FFFF00"/>
                </a:solidFill>
              </a:rPr>
              <a:t>.</a:t>
            </a:r>
            <a:endParaRPr lang="tr-T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funny-peopl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Sie ist undankbar Sie miaut und kratzt die Menschen.</a:t>
            </a: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187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0" y="0"/>
            <a:ext cx="37861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 smtClean="0">
                <a:solidFill>
                  <a:srgbClr val="FFFF00"/>
                </a:solidFill>
              </a:rPr>
              <a:t>Sie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ist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undankbar</a:t>
            </a:r>
            <a:r>
              <a:rPr lang="tr-TR" sz="4800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tr-TR" sz="4800" b="1" dirty="0" err="1" smtClean="0">
                <a:solidFill>
                  <a:srgbClr val="FFFF00"/>
                </a:solidFill>
              </a:rPr>
              <a:t>Sie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miaut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und</a:t>
            </a:r>
            <a:endParaRPr lang="tr-TR" sz="4800" b="1" dirty="0" smtClean="0">
              <a:solidFill>
                <a:srgbClr val="FFFF00"/>
              </a:solidFill>
            </a:endParaRPr>
          </a:p>
          <a:p>
            <a:r>
              <a:rPr lang="tr-TR" sz="4800" b="1" dirty="0" err="1" smtClean="0">
                <a:solidFill>
                  <a:srgbClr val="FFFF00"/>
                </a:solidFill>
              </a:rPr>
              <a:t>kratzt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die</a:t>
            </a:r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Menschen</a:t>
            </a:r>
            <a:r>
              <a:rPr lang="tr-TR" sz="4800" b="1" dirty="0" smtClean="0">
                <a:solidFill>
                  <a:srgbClr val="FFFF00"/>
                </a:solidFill>
              </a:rPr>
              <a:t>.</a:t>
            </a:r>
            <a:endParaRPr lang="tr-TR" sz="4800" b="1" dirty="0">
              <a:solidFill>
                <a:srgbClr val="FFFF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14282" y="585789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 smtClean="0">
                <a:solidFill>
                  <a:schemeClr val="bg1"/>
                </a:solidFill>
              </a:rPr>
              <a:t>die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4800" b="1" dirty="0" err="1" smtClean="0">
                <a:solidFill>
                  <a:schemeClr val="bg1"/>
                </a:solidFill>
              </a:rPr>
              <a:t>Katze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928662" y="500042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tr-TR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6000" b="1" dirty="0" err="1" smtClean="0">
                <a:solidFill>
                  <a:schemeClr val="accent6">
                    <a:lumMod val="75000"/>
                  </a:schemeClr>
                </a:solidFill>
              </a:rPr>
              <a:t>Känguru</a:t>
            </a:r>
            <a:r>
              <a:rPr lang="tr-TR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6000" b="1" dirty="0" err="1" smtClean="0">
                <a:solidFill>
                  <a:schemeClr val="accent6">
                    <a:lumMod val="75000"/>
                  </a:schemeClr>
                </a:solidFill>
              </a:rPr>
              <a:t>kann</a:t>
            </a:r>
            <a:r>
              <a:rPr lang="tr-TR" sz="6000" b="1" dirty="0" smtClean="0">
                <a:solidFill>
                  <a:schemeClr val="accent6">
                    <a:lumMod val="75000"/>
                  </a:schemeClr>
                </a:solidFill>
              </a:rPr>
              <a:t> gut </a:t>
            </a:r>
            <a:r>
              <a:rPr lang="tr-TR" sz="6000" b="1" dirty="0" err="1" smtClean="0">
                <a:solidFill>
                  <a:schemeClr val="accent6">
                    <a:lumMod val="75000"/>
                  </a:schemeClr>
                </a:solidFill>
              </a:rPr>
              <a:t>springen</a:t>
            </a:r>
            <a:r>
              <a:rPr lang="tr-TR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tr-TR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0" y="0"/>
            <a:ext cx="5072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</a:rPr>
              <a:t>Er </a:t>
            </a:r>
            <a:r>
              <a:rPr lang="tr-TR" sz="6000" b="1" dirty="0" err="1" smtClean="0">
                <a:solidFill>
                  <a:srgbClr val="FFFF00"/>
                </a:solidFill>
              </a:rPr>
              <a:t>ist</a:t>
            </a:r>
            <a:r>
              <a:rPr lang="tr-TR" sz="6000" b="1" dirty="0" smtClean="0">
                <a:solidFill>
                  <a:srgbClr val="FFFF00"/>
                </a:solidFill>
              </a:rPr>
              <a:t> der beste </a:t>
            </a:r>
            <a:r>
              <a:rPr lang="tr-TR" sz="6000" b="1" dirty="0" err="1" smtClean="0">
                <a:solidFill>
                  <a:srgbClr val="FFFF00"/>
                </a:solidFill>
              </a:rPr>
              <a:t>Freund</a:t>
            </a:r>
            <a:r>
              <a:rPr lang="tr-TR" sz="6000" b="1" dirty="0" smtClean="0">
                <a:solidFill>
                  <a:srgbClr val="FFFF00"/>
                </a:solidFill>
              </a:rPr>
              <a:t>. Er </a:t>
            </a:r>
            <a:r>
              <a:rPr lang="tr-TR" sz="6000" b="1" dirty="0" err="1" smtClean="0">
                <a:solidFill>
                  <a:srgbClr val="FFFF00"/>
                </a:solidFill>
              </a:rPr>
              <a:t>ist</a:t>
            </a:r>
            <a:r>
              <a:rPr lang="tr-TR" sz="6000" b="1" dirty="0" smtClean="0">
                <a:solidFill>
                  <a:srgbClr val="FFFF00"/>
                </a:solidFill>
              </a:rPr>
              <a:t> </a:t>
            </a:r>
            <a:r>
              <a:rPr lang="tr-TR" sz="6000" b="1" dirty="0" err="1" smtClean="0">
                <a:solidFill>
                  <a:srgbClr val="FFFF00"/>
                </a:solidFill>
              </a:rPr>
              <a:t>treu</a:t>
            </a:r>
            <a:r>
              <a:rPr lang="tr-TR" sz="6000" b="1" dirty="0" smtClean="0">
                <a:solidFill>
                  <a:srgbClr val="FFFF00"/>
                </a:solidFill>
              </a:rPr>
              <a:t>.</a:t>
            </a:r>
            <a:endParaRPr lang="tr-TR" sz="6000" b="1" dirty="0">
              <a:solidFill>
                <a:srgbClr val="FFFF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929290" y="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</a:rPr>
              <a:t>der </a:t>
            </a:r>
            <a:r>
              <a:rPr lang="tr-TR" sz="5400" b="1" dirty="0" err="1" smtClean="0">
                <a:solidFill>
                  <a:schemeClr val="bg1"/>
                </a:solidFill>
              </a:rPr>
              <a:t>Hund</a:t>
            </a:r>
            <a:endParaRPr lang="tr-TR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deniz-kaplumbagal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0" y="0"/>
            <a:ext cx="6643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 smtClean="0">
                <a:solidFill>
                  <a:srgbClr val="FFC000"/>
                </a:solidFill>
              </a:rPr>
              <a:t>Sie</a:t>
            </a:r>
            <a:r>
              <a:rPr lang="tr-TR" sz="4800" b="1" dirty="0" smtClean="0">
                <a:solidFill>
                  <a:srgbClr val="FFC000"/>
                </a:solidFill>
              </a:rPr>
              <a:t> </a:t>
            </a:r>
            <a:r>
              <a:rPr lang="tr-TR" sz="4800" b="1" dirty="0" err="1" smtClean="0">
                <a:solidFill>
                  <a:srgbClr val="FFC000"/>
                </a:solidFill>
              </a:rPr>
              <a:t>ist</a:t>
            </a:r>
            <a:r>
              <a:rPr lang="tr-TR" sz="4800" b="1" dirty="0" smtClean="0">
                <a:solidFill>
                  <a:srgbClr val="FFC000"/>
                </a:solidFill>
              </a:rPr>
              <a:t> </a:t>
            </a:r>
            <a:r>
              <a:rPr lang="tr-TR" sz="4800" b="1" dirty="0" err="1" smtClean="0">
                <a:solidFill>
                  <a:srgbClr val="FFC000"/>
                </a:solidFill>
              </a:rPr>
              <a:t>sehr</a:t>
            </a:r>
            <a:r>
              <a:rPr lang="tr-TR" sz="4800" b="1" dirty="0" smtClean="0">
                <a:solidFill>
                  <a:srgbClr val="FFC000"/>
                </a:solidFill>
              </a:rPr>
              <a:t> </a:t>
            </a:r>
            <a:r>
              <a:rPr lang="tr-TR" sz="4800" b="1" dirty="0" err="1" smtClean="0">
                <a:solidFill>
                  <a:srgbClr val="FFC000"/>
                </a:solidFill>
              </a:rPr>
              <a:t>langsam</a:t>
            </a:r>
            <a:r>
              <a:rPr lang="tr-TR" sz="4800" b="1" dirty="0" smtClean="0">
                <a:solidFill>
                  <a:srgbClr val="FFC000"/>
                </a:solidFill>
              </a:rPr>
              <a:t>. </a:t>
            </a:r>
            <a:r>
              <a:rPr lang="tr-TR" sz="4800" b="1" dirty="0" err="1" smtClean="0">
                <a:solidFill>
                  <a:srgbClr val="FFC000"/>
                </a:solidFill>
              </a:rPr>
              <a:t>Sie</a:t>
            </a:r>
            <a:r>
              <a:rPr lang="tr-TR" sz="4800" b="1" dirty="0" smtClean="0">
                <a:solidFill>
                  <a:srgbClr val="FFC000"/>
                </a:solidFill>
              </a:rPr>
              <a:t> </a:t>
            </a:r>
            <a:r>
              <a:rPr lang="tr-TR" sz="4800" b="1" dirty="0" err="1" smtClean="0">
                <a:solidFill>
                  <a:srgbClr val="FFC000"/>
                </a:solidFill>
              </a:rPr>
              <a:t>schwimmt</a:t>
            </a:r>
            <a:r>
              <a:rPr lang="tr-TR" sz="4800" b="1" dirty="0" smtClean="0">
                <a:solidFill>
                  <a:srgbClr val="FFC000"/>
                </a:solidFill>
              </a:rPr>
              <a:t> </a:t>
            </a:r>
            <a:r>
              <a:rPr lang="tr-TR" sz="4800" b="1" dirty="0" err="1" smtClean="0">
                <a:solidFill>
                  <a:srgbClr val="FFC000"/>
                </a:solidFill>
              </a:rPr>
              <a:t>gern</a:t>
            </a:r>
            <a:r>
              <a:rPr lang="tr-TR" sz="4800" b="1" dirty="0" smtClean="0">
                <a:solidFill>
                  <a:srgbClr val="FFC000"/>
                </a:solidFill>
              </a:rPr>
              <a:t>.</a:t>
            </a:r>
            <a:endParaRPr lang="tr-TR" sz="4800" b="1" dirty="0">
              <a:solidFill>
                <a:srgbClr val="FFC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143372" y="5429264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err="1" smtClean="0">
                <a:solidFill>
                  <a:srgbClr val="DB1394"/>
                </a:solidFill>
              </a:rPr>
              <a:t>die</a:t>
            </a:r>
            <a:r>
              <a:rPr lang="tr-TR" sz="6000" b="1" dirty="0" smtClean="0">
                <a:solidFill>
                  <a:srgbClr val="DB1394"/>
                </a:solidFill>
              </a:rPr>
              <a:t> </a:t>
            </a:r>
            <a:r>
              <a:rPr lang="tr-TR" sz="6000" b="1" dirty="0" err="1" smtClean="0">
                <a:solidFill>
                  <a:srgbClr val="DB1394"/>
                </a:solidFill>
              </a:rPr>
              <a:t>Schildkröte</a:t>
            </a:r>
            <a:endParaRPr lang="tr-TR" sz="6000" b="1" dirty="0">
              <a:solidFill>
                <a:srgbClr val="DB139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298</Words>
  <Application>Microsoft Office PowerPoint</Application>
  <PresentationFormat>Ekran Gösterisi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Erdem Ovat</dc:creator>
  <cp:lastModifiedBy>ozal_pamuk@hotmail.com</cp:lastModifiedBy>
  <cp:revision>54</cp:revision>
  <dcterms:created xsi:type="dcterms:W3CDTF">2015-11-30T20:43:40Z</dcterms:created>
  <dcterms:modified xsi:type="dcterms:W3CDTF">2016-01-14T19:48:32Z</dcterms:modified>
</cp:coreProperties>
</file>