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presProps.xml" ContentType="application/vnd.openxmlformats-officedocument.presentationml.presProps+xml"/>
  <Override PartName="/ppt/media/image1.gif" ContentType="image/gif"/>
  <Override PartName="/ppt/media/image8.jpeg" ContentType="image/jpeg"/>
  <Override PartName="/ppt/media/image2.jpeg" ContentType="image/jpeg"/>
  <Override PartName="/ppt/media/image3.jpeg" ContentType="image/jpeg"/>
  <Override PartName="/ppt/media/image4.jpeg" ContentType="image/jpeg"/>
  <Override PartName="/ppt/media/image5.jpeg" ContentType="image/jpeg"/>
  <Override PartName="/ppt/media/image9.jpeg" ContentType="image/jpeg"/>
  <Override PartName="/ppt/media/image6.gif" ContentType="image/gif"/>
  <Override PartName="/ppt/media/image7.jpeg" ContentType="image/jpeg"/>
  <Override PartName="/ppt/media/image10.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
        <p:nvSpPr>
          <p:cNvPr id="40" name="PlaceHolder 2"/>
          <p:cNvSpPr>
            <a:spLocks noGrp="1"/>
          </p:cNvSpPr>
          <p:nvPr>
            <p:ph/>
          </p:nvPr>
        </p:nvSpPr>
        <p:spPr>
          <a:xfrm>
            <a:off x="457200" y="2249280"/>
            <a:ext cx="822924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41" name="PlaceHolder 3"/>
          <p:cNvSpPr>
            <a:spLocks noGrp="1"/>
          </p:cNvSpPr>
          <p:nvPr>
            <p:ph/>
          </p:nvPr>
        </p:nvSpPr>
        <p:spPr>
          <a:xfrm>
            <a:off x="457200" y="4508280"/>
            <a:ext cx="822924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
        <p:nvSpPr>
          <p:cNvPr id="43" name="PlaceHolder 2"/>
          <p:cNvSpPr>
            <a:spLocks noGrp="1"/>
          </p:cNvSpPr>
          <p:nvPr>
            <p:ph/>
          </p:nvPr>
        </p:nvSpPr>
        <p:spPr>
          <a:xfrm>
            <a:off x="457200" y="2249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44" name="PlaceHolder 3"/>
          <p:cNvSpPr>
            <a:spLocks noGrp="1"/>
          </p:cNvSpPr>
          <p:nvPr>
            <p:ph/>
          </p:nvPr>
        </p:nvSpPr>
        <p:spPr>
          <a:xfrm>
            <a:off x="4674240" y="2249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45" name="PlaceHolder 4"/>
          <p:cNvSpPr>
            <a:spLocks noGrp="1"/>
          </p:cNvSpPr>
          <p:nvPr>
            <p:ph/>
          </p:nvPr>
        </p:nvSpPr>
        <p:spPr>
          <a:xfrm>
            <a:off x="457200" y="4508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46" name="PlaceHolder 5"/>
          <p:cNvSpPr>
            <a:spLocks noGrp="1"/>
          </p:cNvSpPr>
          <p:nvPr>
            <p:ph/>
          </p:nvPr>
        </p:nvSpPr>
        <p:spPr>
          <a:xfrm>
            <a:off x="4674240" y="4508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
        <p:nvSpPr>
          <p:cNvPr id="48" name="PlaceHolder 2"/>
          <p:cNvSpPr>
            <a:spLocks noGrp="1"/>
          </p:cNvSpPr>
          <p:nvPr>
            <p:ph/>
          </p:nvPr>
        </p:nvSpPr>
        <p:spPr>
          <a:xfrm>
            <a:off x="457200" y="2249280"/>
            <a:ext cx="26496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49" name="PlaceHolder 3"/>
          <p:cNvSpPr>
            <a:spLocks noGrp="1"/>
          </p:cNvSpPr>
          <p:nvPr>
            <p:ph/>
          </p:nvPr>
        </p:nvSpPr>
        <p:spPr>
          <a:xfrm>
            <a:off x="3239640" y="2249280"/>
            <a:ext cx="26496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50" name="PlaceHolder 4"/>
          <p:cNvSpPr>
            <a:spLocks noGrp="1"/>
          </p:cNvSpPr>
          <p:nvPr>
            <p:ph/>
          </p:nvPr>
        </p:nvSpPr>
        <p:spPr>
          <a:xfrm>
            <a:off x="6022080" y="2249280"/>
            <a:ext cx="26496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51" name="PlaceHolder 5"/>
          <p:cNvSpPr>
            <a:spLocks noGrp="1"/>
          </p:cNvSpPr>
          <p:nvPr>
            <p:ph/>
          </p:nvPr>
        </p:nvSpPr>
        <p:spPr>
          <a:xfrm>
            <a:off x="457200" y="4508280"/>
            <a:ext cx="26496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52" name="PlaceHolder 6"/>
          <p:cNvSpPr>
            <a:spLocks noGrp="1"/>
          </p:cNvSpPr>
          <p:nvPr>
            <p:ph/>
          </p:nvPr>
        </p:nvSpPr>
        <p:spPr>
          <a:xfrm>
            <a:off x="3239640" y="4508280"/>
            <a:ext cx="26496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53" name="PlaceHolder 7"/>
          <p:cNvSpPr>
            <a:spLocks noGrp="1"/>
          </p:cNvSpPr>
          <p:nvPr>
            <p:ph/>
          </p:nvPr>
        </p:nvSpPr>
        <p:spPr>
          <a:xfrm>
            <a:off x="6022080" y="4508280"/>
            <a:ext cx="26496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
        <p:nvSpPr>
          <p:cNvPr id="73" name="PlaceHolder 2"/>
          <p:cNvSpPr>
            <a:spLocks noGrp="1"/>
          </p:cNvSpPr>
          <p:nvPr>
            <p:ph type="subTitle"/>
          </p:nvPr>
        </p:nvSpPr>
        <p:spPr>
          <a:xfrm>
            <a:off x="457200" y="2249280"/>
            <a:ext cx="8229240" cy="4324680"/>
          </a:xfrm>
          <a:prstGeom prst="rect">
            <a:avLst/>
          </a:prstGeom>
          <a:noFill/>
          <a:ln w="0">
            <a:noFill/>
          </a:ln>
        </p:spPr>
        <p:txBody>
          <a:bodyPr lIns="0" rIns="0" tIns="0" bIns="0" anchor="ctr">
            <a:noAutofit/>
          </a:bodyPr>
          <a:p>
            <a:pPr algn="ctr">
              <a:buNone/>
            </a:pPr>
            <a:endParaRPr b="0" lang="tr-TR"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
        <p:nvSpPr>
          <p:cNvPr id="75" name="PlaceHolder 2"/>
          <p:cNvSpPr>
            <a:spLocks noGrp="1"/>
          </p:cNvSpPr>
          <p:nvPr>
            <p:ph/>
          </p:nvPr>
        </p:nvSpPr>
        <p:spPr>
          <a:xfrm>
            <a:off x="457200" y="2249280"/>
            <a:ext cx="8229240" cy="432468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
        <p:nvSpPr>
          <p:cNvPr id="77" name="PlaceHolder 2"/>
          <p:cNvSpPr>
            <a:spLocks noGrp="1"/>
          </p:cNvSpPr>
          <p:nvPr>
            <p:ph/>
          </p:nvPr>
        </p:nvSpPr>
        <p:spPr>
          <a:xfrm>
            <a:off x="457200" y="2249280"/>
            <a:ext cx="4015800" cy="432468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78" name="PlaceHolder 3"/>
          <p:cNvSpPr>
            <a:spLocks noGrp="1"/>
          </p:cNvSpPr>
          <p:nvPr>
            <p:ph/>
          </p:nvPr>
        </p:nvSpPr>
        <p:spPr>
          <a:xfrm>
            <a:off x="4674240" y="2249280"/>
            <a:ext cx="4015800" cy="432468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79"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80" name="PlaceHolder 1"/>
          <p:cNvSpPr>
            <a:spLocks noGrp="1"/>
          </p:cNvSpPr>
          <p:nvPr>
            <p:ph type="subTitle"/>
          </p:nvPr>
        </p:nvSpPr>
        <p:spPr>
          <a:xfrm>
            <a:off x="457200" y="1143000"/>
            <a:ext cx="8229240" cy="4944240"/>
          </a:xfrm>
          <a:prstGeom prst="rect">
            <a:avLst/>
          </a:prstGeom>
          <a:noFill/>
          <a:ln w="0">
            <a:noFill/>
          </a:ln>
        </p:spPr>
        <p:txBody>
          <a:bodyPr lIns="0" rIns="0" tIns="0" bIns="0" anchor="ctr">
            <a:noAutofit/>
          </a:bodyPr>
          <a:p>
            <a:pPr algn="ctr">
              <a:buNone/>
            </a:pPr>
            <a:endParaRPr b="0" lang="tr-TR"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
        <p:nvSpPr>
          <p:cNvPr id="82" name="PlaceHolder 2"/>
          <p:cNvSpPr>
            <a:spLocks noGrp="1"/>
          </p:cNvSpPr>
          <p:nvPr>
            <p:ph/>
          </p:nvPr>
        </p:nvSpPr>
        <p:spPr>
          <a:xfrm>
            <a:off x="457200" y="2249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83" name="PlaceHolder 3"/>
          <p:cNvSpPr>
            <a:spLocks noGrp="1"/>
          </p:cNvSpPr>
          <p:nvPr>
            <p:ph/>
          </p:nvPr>
        </p:nvSpPr>
        <p:spPr>
          <a:xfrm>
            <a:off x="4674240" y="2249280"/>
            <a:ext cx="4015800" cy="432468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84" name="PlaceHolder 4"/>
          <p:cNvSpPr>
            <a:spLocks noGrp="1"/>
          </p:cNvSpPr>
          <p:nvPr>
            <p:ph/>
          </p:nvPr>
        </p:nvSpPr>
        <p:spPr>
          <a:xfrm>
            <a:off x="457200" y="4508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
        <p:nvSpPr>
          <p:cNvPr id="19" name="PlaceHolder 2"/>
          <p:cNvSpPr>
            <a:spLocks noGrp="1"/>
          </p:cNvSpPr>
          <p:nvPr>
            <p:ph type="subTitle"/>
          </p:nvPr>
        </p:nvSpPr>
        <p:spPr>
          <a:xfrm>
            <a:off x="457200" y="2249280"/>
            <a:ext cx="8229240" cy="4324680"/>
          </a:xfrm>
          <a:prstGeom prst="rect">
            <a:avLst/>
          </a:prstGeom>
          <a:noFill/>
          <a:ln w="0">
            <a:noFill/>
          </a:ln>
        </p:spPr>
        <p:txBody>
          <a:bodyPr lIns="0" rIns="0" tIns="0" bIns="0" anchor="ctr">
            <a:noAutofit/>
          </a:bodyPr>
          <a:p>
            <a:pPr algn="ctr">
              <a:buNone/>
            </a:pPr>
            <a:endParaRPr b="0" lang="tr-TR"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
        <p:nvSpPr>
          <p:cNvPr id="86" name="PlaceHolder 2"/>
          <p:cNvSpPr>
            <a:spLocks noGrp="1"/>
          </p:cNvSpPr>
          <p:nvPr>
            <p:ph/>
          </p:nvPr>
        </p:nvSpPr>
        <p:spPr>
          <a:xfrm>
            <a:off x="457200" y="2249280"/>
            <a:ext cx="4015800" cy="432468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87" name="PlaceHolder 3"/>
          <p:cNvSpPr>
            <a:spLocks noGrp="1"/>
          </p:cNvSpPr>
          <p:nvPr>
            <p:ph/>
          </p:nvPr>
        </p:nvSpPr>
        <p:spPr>
          <a:xfrm>
            <a:off x="4674240" y="2249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88" name="PlaceHolder 4"/>
          <p:cNvSpPr>
            <a:spLocks noGrp="1"/>
          </p:cNvSpPr>
          <p:nvPr>
            <p:ph/>
          </p:nvPr>
        </p:nvSpPr>
        <p:spPr>
          <a:xfrm>
            <a:off x="4674240" y="4508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89"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
        <p:nvSpPr>
          <p:cNvPr id="90" name="PlaceHolder 2"/>
          <p:cNvSpPr>
            <a:spLocks noGrp="1"/>
          </p:cNvSpPr>
          <p:nvPr>
            <p:ph/>
          </p:nvPr>
        </p:nvSpPr>
        <p:spPr>
          <a:xfrm>
            <a:off x="457200" y="2249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91" name="PlaceHolder 3"/>
          <p:cNvSpPr>
            <a:spLocks noGrp="1"/>
          </p:cNvSpPr>
          <p:nvPr>
            <p:ph/>
          </p:nvPr>
        </p:nvSpPr>
        <p:spPr>
          <a:xfrm>
            <a:off x="4674240" y="2249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92" name="PlaceHolder 4"/>
          <p:cNvSpPr>
            <a:spLocks noGrp="1"/>
          </p:cNvSpPr>
          <p:nvPr>
            <p:ph/>
          </p:nvPr>
        </p:nvSpPr>
        <p:spPr>
          <a:xfrm>
            <a:off x="457200" y="4508280"/>
            <a:ext cx="822924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
        <p:nvSpPr>
          <p:cNvPr id="94" name="PlaceHolder 2"/>
          <p:cNvSpPr>
            <a:spLocks noGrp="1"/>
          </p:cNvSpPr>
          <p:nvPr>
            <p:ph/>
          </p:nvPr>
        </p:nvSpPr>
        <p:spPr>
          <a:xfrm>
            <a:off x="457200" y="2249280"/>
            <a:ext cx="822924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95" name="PlaceHolder 3"/>
          <p:cNvSpPr>
            <a:spLocks noGrp="1"/>
          </p:cNvSpPr>
          <p:nvPr>
            <p:ph/>
          </p:nvPr>
        </p:nvSpPr>
        <p:spPr>
          <a:xfrm>
            <a:off x="457200" y="4508280"/>
            <a:ext cx="822924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
        <p:nvSpPr>
          <p:cNvPr id="97" name="PlaceHolder 2"/>
          <p:cNvSpPr>
            <a:spLocks noGrp="1"/>
          </p:cNvSpPr>
          <p:nvPr>
            <p:ph/>
          </p:nvPr>
        </p:nvSpPr>
        <p:spPr>
          <a:xfrm>
            <a:off x="457200" y="2249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98" name="PlaceHolder 3"/>
          <p:cNvSpPr>
            <a:spLocks noGrp="1"/>
          </p:cNvSpPr>
          <p:nvPr>
            <p:ph/>
          </p:nvPr>
        </p:nvSpPr>
        <p:spPr>
          <a:xfrm>
            <a:off x="4674240" y="2249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99" name="PlaceHolder 4"/>
          <p:cNvSpPr>
            <a:spLocks noGrp="1"/>
          </p:cNvSpPr>
          <p:nvPr>
            <p:ph/>
          </p:nvPr>
        </p:nvSpPr>
        <p:spPr>
          <a:xfrm>
            <a:off x="457200" y="4508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100" name="PlaceHolder 5"/>
          <p:cNvSpPr>
            <a:spLocks noGrp="1"/>
          </p:cNvSpPr>
          <p:nvPr>
            <p:ph/>
          </p:nvPr>
        </p:nvSpPr>
        <p:spPr>
          <a:xfrm>
            <a:off x="4674240" y="4508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
        <p:nvSpPr>
          <p:cNvPr id="102" name="PlaceHolder 2"/>
          <p:cNvSpPr>
            <a:spLocks noGrp="1"/>
          </p:cNvSpPr>
          <p:nvPr>
            <p:ph/>
          </p:nvPr>
        </p:nvSpPr>
        <p:spPr>
          <a:xfrm>
            <a:off x="457200" y="2249280"/>
            <a:ext cx="26496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103" name="PlaceHolder 3"/>
          <p:cNvSpPr>
            <a:spLocks noGrp="1"/>
          </p:cNvSpPr>
          <p:nvPr>
            <p:ph/>
          </p:nvPr>
        </p:nvSpPr>
        <p:spPr>
          <a:xfrm>
            <a:off x="3239640" y="2249280"/>
            <a:ext cx="26496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104" name="PlaceHolder 4"/>
          <p:cNvSpPr>
            <a:spLocks noGrp="1"/>
          </p:cNvSpPr>
          <p:nvPr>
            <p:ph/>
          </p:nvPr>
        </p:nvSpPr>
        <p:spPr>
          <a:xfrm>
            <a:off x="6022080" y="2249280"/>
            <a:ext cx="26496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105" name="PlaceHolder 5"/>
          <p:cNvSpPr>
            <a:spLocks noGrp="1"/>
          </p:cNvSpPr>
          <p:nvPr>
            <p:ph/>
          </p:nvPr>
        </p:nvSpPr>
        <p:spPr>
          <a:xfrm>
            <a:off x="457200" y="4508280"/>
            <a:ext cx="26496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106" name="PlaceHolder 6"/>
          <p:cNvSpPr>
            <a:spLocks noGrp="1"/>
          </p:cNvSpPr>
          <p:nvPr>
            <p:ph/>
          </p:nvPr>
        </p:nvSpPr>
        <p:spPr>
          <a:xfrm>
            <a:off x="3239640" y="4508280"/>
            <a:ext cx="26496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107" name="PlaceHolder 7"/>
          <p:cNvSpPr>
            <a:spLocks noGrp="1"/>
          </p:cNvSpPr>
          <p:nvPr>
            <p:ph/>
          </p:nvPr>
        </p:nvSpPr>
        <p:spPr>
          <a:xfrm>
            <a:off x="6022080" y="4508280"/>
            <a:ext cx="26496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
        <p:nvSpPr>
          <p:cNvPr id="21" name="PlaceHolder 2"/>
          <p:cNvSpPr>
            <a:spLocks noGrp="1"/>
          </p:cNvSpPr>
          <p:nvPr>
            <p:ph/>
          </p:nvPr>
        </p:nvSpPr>
        <p:spPr>
          <a:xfrm>
            <a:off x="457200" y="2249280"/>
            <a:ext cx="8229240" cy="432468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
        <p:nvSpPr>
          <p:cNvPr id="23" name="PlaceHolder 2"/>
          <p:cNvSpPr>
            <a:spLocks noGrp="1"/>
          </p:cNvSpPr>
          <p:nvPr>
            <p:ph/>
          </p:nvPr>
        </p:nvSpPr>
        <p:spPr>
          <a:xfrm>
            <a:off x="457200" y="2249280"/>
            <a:ext cx="4015800" cy="432468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24" name="PlaceHolder 3"/>
          <p:cNvSpPr>
            <a:spLocks noGrp="1"/>
          </p:cNvSpPr>
          <p:nvPr>
            <p:ph/>
          </p:nvPr>
        </p:nvSpPr>
        <p:spPr>
          <a:xfrm>
            <a:off x="4674240" y="2249280"/>
            <a:ext cx="4015800" cy="432468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5"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6" name="PlaceHolder 1"/>
          <p:cNvSpPr>
            <a:spLocks noGrp="1"/>
          </p:cNvSpPr>
          <p:nvPr>
            <p:ph type="subTitle"/>
          </p:nvPr>
        </p:nvSpPr>
        <p:spPr>
          <a:xfrm>
            <a:off x="457200" y="1143000"/>
            <a:ext cx="8229240" cy="4944240"/>
          </a:xfrm>
          <a:prstGeom prst="rect">
            <a:avLst/>
          </a:prstGeom>
          <a:noFill/>
          <a:ln w="0">
            <a:noFill/>
          </a:ln>
        </p:spPr>
        <p:txBody>
          <a:bodyPr lIns="0" rIns="0" tIns="0" bIns="0" anchor="ctr">
            <a:noAutofit/>
          </a:bodyPr>
          <a:p>
            <a:pPr algn="ctr">
              <a:buNone/>
            </a:pPr>
            <a:endParaRPr b="0" lang="tr-TR"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
        <p:nvSpPr>
          <p:cNvPr id="28" name="PlaceHolder 2"/>
          <p:cNvSpPr>
            <a:spLocks noGrp="1"/>
          </p:cNvSpPr>
          <p:nvPr>
            <p:ph/>
          </p:nvPr>
        </p:nvSpPr>
        <p:spPr>
          <a:xfrm>
            <a:off x="457200" y="2249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29" name="PlaceHolder 3"/>
          <p:cNvSpPr>
            <a:spLocks noGrp="1"/>
          </p:cNvSpPr>
          <p:nvPr>
            <p:ph/>
          </p:nvPr>
        </p:nvSpPr>
        <p:spPr>
          <a:xfrm>
            <a:off x="4674240" y="2249280"/>
            <a:ext cx="4015800" cy="432468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30" name="PlaceHolder 4"/>
          <p:cNvSpPr>
            <a:spLocks noGrp="1"/>
          </p:cNvSpPr>
          <p:nvPr>
            <p:ph/>
          </p:nvPr>
        </p:nvSpPr>
        <p:spPr>
          <a:xfrm>
            <a:off x="457200" y="4508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
        <p:nvSpPr>
          <p:cNvPr id="32" name="PlaceHolder 2"/>
          <p:cNvSpPr>
            <a:spLocks noGrp="1"/>
          </p:cNvSpPr>
          <p:nvPr>
            <p:ph/>
          </p:nvPr>
        </p:nvSpPr>
        <p:spPr>
          <a:xfrm>
            <a:off x="457200" y="2249280"/>
            <a:ext cx="4015800" cy="432468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33" name="PlaceHolder 3"/>
          <p:cNvSpPr>
            <a:spLocks noGrp="1"/>
          </p:cNvSpPr>
          <p:nvPr>
            <p:ph/>
          </p:nvPr>
        </p:nvSpPr>
        <p:spPr>
          <a:xfrm>
            <a:off x="4674240" y="2249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34" name="PlaceHolder 4"/>
          <p:cNvSpPr>
            <a:spLocks noGrp="1"/>
          </p:cNvSpPr>
          <p:nvPr>
            <p:ph/>
          </p:nvPr>
        </p:nvSpPr>
        <p:spPr>
          <a:xfrm>
            <a:off x="4674240" y="4508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457200" y="1143000"/>
            <a:ext cx="8229240" cy="1066320"/>
          </a:xfrm>
          <a:prstGeom prst="rect">
            <a:avLst/>
          </a:prstGeom>
          <a:noFill/>
          <a:ln w="0">
            <a:noFill/>
          </a:ln>
        </p:spPr>
        <p:txBody>
          <a:bodyPr lIns="0" rIns="0" tIns="0" bIns="0" anchor="ctr">
            <a:noAutofit/>
          </a:bodyPr>
          <a:p>
            <a:endParaRPr b="0" lang="sl-SI" sz="1800" spc="-1" strike="noStrike">
              <a:solidFill>
                <a:srgbClr val="000000"/>
              </a:solidFill>
              <a:latin typeface="Georgia"/>
            </a:endParaRPr>
          </a:p>
        </p:txBody>
      </p:sp>
      <p:sp>
        <p:nvSpPr>
          <p:cNvPr id="36" name="PlaceHolder 2"/>
          <p:cNvSpPr>
            <a:spLocks noGrp="1"/>
          </p:cNvSpPr>
          <p:nvPr>
            <p:ph/>
          </p:nvPr>
        </p:nvSpPr>
        <p:spPr>
          <a:xfrm>
            <a:off x="457200" y="2249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37" name="PlaceHolder 3"/>
          <p:cNvSpPr>
            <a:spLocks noGrp="1"/>
          </p:cNvSpPr>
          <p:nvPr>
            <p:ph/>
          </p:nvPr>
        </p:nvSpPr>
        <p:spPr>
          <a:xfrm>
            <a:off x="4674240" y="2249280"/>
            <a:ext cx="401580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
        <p:nvSpPr>
          <p:cNvPr id="38" name="PlaceHolder 4"/>
          <p:cNvSpPr>
            <a:spLocks noGrp="1"/>
          </p:cNvSpPr>
          <p:nvPr>
            <p:ph/>
          </p:nvPr>
        </p:nvSpPr>
        <p:spPr>
          <a:xfrm>
            <a:off x="457200" y="4508280"/>
            <a:ext cx="8229240" cy="2062800"/>
          </a:xfrm>
          <a:prstGeom prst="rect">
            <a:avLst/>
          </a:prstGeom>
          <a:noFill/>
          <a:ln w="0">
            <a:noFill/>
          </a:ln>
        </p:spPr>
        <p:txBody>
          <a:bodyPr lIns="0" rIns="0" tIns="0" bIns="0" anchor="t">
            <a:normAutofit/>
          </a:bodyPr>
          <a:p>
            <a:endParaRPr b="0" lang="sl-SI" sz="2800" spc="-1" strike="noStrike">
              <a:solidFill>
                <a:srgbClr val="000000"/>
              </a:solidFill>
              <a:latin typeface="Georgia"/>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ravokotnik 27"/>
          <p:cNvSpPr/>
          <p:nvPr/>
        </p:nvSpPr>
        <p:spPr>
          <a:xfrm>
            <a:off x="0" y="366840"/>
            <a:ext cx="9143640" cy="83880"/>
          </a:xfrm>
          <a:prstGeom prst="rect">
            <a:avLst/>
          </a:prstGeom>
          <a:solidFill>
            <a:schemeClr val="accent2">
              <a:alpha val="50000"/>
            </a:scheme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1" name="Pravokotnik 28"/>
          <p:cNvSpPr/>
          <p:nvPr/>
        </p:nvSpPr>
        <p:spPr>
          <a:xfrm>
            <a:off x="0" y="0"/>
            <a:ext cx="9143640" cy="310320"/>
          </a:xfrm>
          <a:prstGeom prst="rect">
            <a:avLst/>
          </a:prstGeom>
          <a:solidFill>
            <a:schemeClr val="tx2">
              <a:alpha val="100000"/>
            </a:scheme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2" name="Pravokotnik 29"/>
          <p:cNvSpPr/>
          <p:nvPr/>
        </p:nvSpPr>
        <p:spPr>
          <a:xfrm>
            <a:off x="0" y="308160"/>
            <a:ext cx="9143640" cy="91080"/>
          </a:xfrm>
          <a:prstGeom prst="rect">
            <a:avLst/>
          </a:prstGeom>
          <a:solidFill>
            <a:schemeClr val="accent2">
              <a:alpha val="100000"/>
            </a:scheme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3" name="Pravokotnik 30"/>
          <p:cNvSpPr/>
          <p:nvPr/>
        </p:nvSpPr>
        <p:spPr>
          <a:xfrm flipV="1">
            <a:off x="5410080" y="360000"/>
            <a:ext cx="3733560" cy="90720"/>
          </a:xfrm>
          <a:prstGeom prst="rect">
            <a:avLst/>
          </a:prstGeom>
          <a:solidFill>
            <a:schemeClr val="accent2">
              <a:alpha val="100000"/>
            </a:scheme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4" name="Pravokotnik 31"/>
          <p:cNvSpPr/>
          <p:nvPr/>
        </p:nvSpPr>
        <p:spPr>
          <a:xfrm flipV="1">
            <a:off x="5410080" y="439200"/>
            <a:ext cx="3733560" cy="179640"/>
          </a:xfrm>
          <a:prstGeom prst="rect">
            <a:avLst/>
          </a:prstGeom>
          <a:solidFill>
            <a:schemeClr val="accent2">
              <a:alpha val="50000"/>
            </a:scheme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5" name="Zaobljeni pravokotnik 32"/>
          <p:cNvSpPr/>
          <p:nvPr/>
        </p:nvSpPr>
        <p:spPr>
          <a:xfrm>
            <a:off x="5407200" y="497520"/>
            <a:ext cx="3062880" cy="27000"/>
          </a:xfrm>
          <a:prstGeom prst="roundRect">
            <a:avLst>
              <a:gd name="adj" fmla="val 16667"/>
            </a:avLst>
          </a:prstGeom>
          <a:solidFill>
            <a:srgbClr val="ffffff"/>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6" name="Zaobljeni pravokotnik 33"/>
          <p:cNvSpPr/>
          <p:nvPr/>
        </p:nvSpPr>
        <p:spPr>
          <a:xfrm>
            <a:off x="7373520" y="588960"/>
            <a:ext cx="1599840" cy="36360"/>
          </a:xfrm>
          <a:prstGeom prst="roundRect">
            <a:avLst>
              <a:gd name="adj" fmla="val 16667"/>
            </a:avLst>
          </a:prstGeom>
          <a:solidFill>
            <a:srgbClr val="ffffff"/>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7" name="Pravokotnik 34"/>
          <p:cNvSpPr/>
          <p:nvPr/>
        </p:nvSpPr>
        <p:spPr>
          <a:xfrm>
            <a:off x="9084960" y="-2160"/>
            <a:ext cx="57240" cy="621360"/>
          </a:xfrm>
          <a:prstGeom prst="rect">
            <a:avLst/>
          </a:prstGeom>
          <a:solidFill>
            <a:srgbClr val="ffffff">
              <a:alpha val="65000"/>
            </a:srgb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8" name="Pravokotnik 35"/>
          <p:cNvSpPr/>
          <p:nvPr/>
        </p:nvSpPr>
        <p:spPr>
          <a:xfrm>
            <a:off x="9044640" y="-2160"/>
            <a:ext cx="27000" cy="621360"/>
          </a:xfrm>
          <a:prstGeom prst="rect">
            <a:avLst/>
          </a:prstGeom>
          <a:solidFill>
            <a:srgbClr val="ffffff">
              <a:alpha val="65000"/>
            </a:srgb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9" name="Pravokotnik 36"/>
          <p:cNvSpPr/>
          <p:nvPr/>
        </p:nvSpPr>
        <p:spPr>
          <a:xfrm>
            <a:off x="9025560" y="-2160"/>
            <a:ext cx="8640" cy="621360"/>
          </a:xfrm>
          <a:prstGeom prst="rect">
            <a:avLst/>
          </a:prstGeom>
          <a:solidFill>
            <a:srgbClr val="ffffff">
              <a:alpha val="60000"/>
            </a:srgb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10" name="Pravokotnik 37"/>
          <p:cNvSpPr/>
          <p:nvPr/>
        </p:nvSpPr>
        <p:spPr>
          <a:xfrm>
            <a:off x="8975520" y="-2160"/>
            <a:ext cx="27000" cy="621360"/>
          </a:xfrm>
          <a:prstGeom prst="rect">
            <a:avLst/>
          </a:prstGeom>
          <a:solidFill>
            <a:srgbClr val="ffffff">
              <a:alpha val="40000"/>
            </a:srgb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11" name="Pravokotnik 38"/>
          <p:cNvSpPr/>
          <p:nvPr/>
        </p:nvSpPr>
        <p:spPr>
          <a:xfrm>
            <a:off x="8915760" y="360"/>
            <a:ext cx="54360" cy="585000"/>
          </a:xfrm>
          <a:prstGeom prst="rect">
            <a:avLst/>
          </a:prstGeom>
          <a:solidFill>
            <a:srgbClr val="ffffff">
              <a:alpha val="20000"/>
            </a:srgb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12" name="Pravokotnik 39"/>
          <p:cNvSpPr/>
          <p:nvPr/>
        </p:nvSpPr>
        <p:spPr>
          <a:xfrm>
            <a:off x="8873640" y="360"/>
            <a:ext cx="8640" cy="585000"/>
          </a:xfrm>
          <a:prstGeom prst="rect">
            <a:avLst/>
          </a:prstGeom>
          <a:solidFill>
            <a:srgbClr val="ffffff">
              <a:alpha val="30000"/>
            </a:srgb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13" name="PlaceHolder 1"/>
          <p:cNvSpPr>
            <a:spLocks noGrp="1"/>
          </p:cNvSpPr>
          <p:nvPr>
            <p:ph type="title"/>
          </p:nvPr>
        </p:nvSpPr>
        <p:spPr>
          <a:xfrm>
            <a:off x="457200" y="1143000"/>
            <a:ext cx="8229240" cy="1066320"/>
          </a:xfrm>
          <a:prstGeom prst="rect">
            <a:avLst/>
          </a:prstGeom>
          <a:noFill/>
          <a:ln w="0">
            <a:noFill/>
          </a:ln>
        </p:spPr>
        <p:txBody>
          <a:bodyPr lIns="90000" rIns="90000" tIns="45000" bIns="45000" anchor="ctr">
            <a:noAutofit/>
          </a:bodyPr>
          <a:p>
            <a:pPr>
              <a:lnSpc>
                <a:spcPct val="100000"/>
              </a:lnSpc>
              <a:buNone/>
            </a:pPr>
            <a:r>
              <a:rPr b="0" lang="sl-SI" sz="4000" spc="-1" strike="noStrike">
                <a:solidFill>
                  <a:srgbClr val="424456"/>
                </a:solidFill>
                <a:latin typeface="Trebuchet MS"/>
              </a:rPr>
              <a:t>Kliknite, če želite urediti slog naslova matrice</a:t>
            </a:r>
            <a:endParaRPr b="0" lang="sl-SI" sz="4000" spc="-1" strike="noStrike">
              <a:solidFill>
                <a:srgbClr val="000000"/>
              </a:solidFill>
              <a:latin typeface="Georgia"/>
            </a:endParaRPr>
          </a:p>
        </p:txBody>
      </p:sp>
      <p:sp>
        <p:nvSpPr>
          <p:cNvPr id="14" name="PlaceHolder 2"/>
          <p:cNvSpPr>
            <a:spLocks noGrp="1"/>
          </p:cNvSpPr>
          <p:nvPr>
            <p:ph type="body"/>
          </p:nvPr>
        </p:nvSpPr>
        <p:spPr>
          <a:xfrm>
            <a:off x="457200" y="2249280"/>
            <a:ext cx="8229240" cy="4324680"/>
          </a:xfrm>
          <a:prstGeom prst="rect">
            <a:avLst/>
          </a:prstGeom>
          <a:noFill/>
          <a:ln w="0">
            <a:noFill/>
          </a:ln>
        </p:spPr>
        <p:txBody>
          <a:bodyPr lIns="90000" rIns="90000" tIns="45000" bIns="45000" anchor="t">
            <a:noAutofit/>
          </a:bodyPr>
          <a:p>
            <a:pPr marL="365760" indent="-255960">
              <a:lnSpc>
                <a:spcPct val="100000"/>
              </a:lnSpc>
              <a:spcBef>
                <a:spcPts val="300"/>
              </a:spcBef>
              <a:buClr>
                <a:srgbClr val="a04da3"/>
              </a:buClr>
              <a:buFont typeface="Georgia"/>
              <a:buChar char="•"/>
            </a:pPr>
            <a:r>
              <a:rPr b="0" lang="sl-SI" sz="2800" spc="-1" strike="noStrike">
                <a:solidFill>
                  <a:srgbClr val="000000"/>
                </a:solidFill>
                <a:latin typeface="Georgia"/>
              </a:rPr>
              <a:t>Kliknite, če želite urediti sloge besedila matrice</a:t>
            </a:r>
            <a:endParaRPr b="0" lang="sl-SI" sz="2800" spc="-1" strike="noStrike">
              <a:solidFill>
                <a:srgbClr val="000000"/>
              </a:solidFill>
              <a:latin typeface="Georgia"/>
            </a:endParaRPr>
          </a:p>
          <a:p>
            <a:pPr lvl="1" marL="658440" indent="-246960">
              <a:lnSpc>
                <a:spcPct val="100000"/>
              </a:lnSpc>
              <a:spcBef>
                <a:spcPts val="300"/>
              </a:spcBef>
              <a:buClr>
                <a:srgbClr val="438086"/>
              </a:buClr>
              <a:buFont typeface="Georgia"/>
              <a:buChar char="▫"/>
            </a:pPr>
            <a:r>
              <a:rPr b="0" lang="sl-SI" sz="2600" spc="-1" strike="noStrike">
                <a:solidFill>
                  <a:srgbClr val="438086"/>
                </a:solidFill>
                <a:latin typeface="Georgia"/>
              </a:rPr>
              <a:t>Druga raven</a:t>
            </a:r>
            <a:endParaRPr b="0" lang="sl-SI" sz="2600" spc="-1" strike="noStrike">
              <a:solidFill>
                <a:srgbClr val="53548a"/>
              </a:solidFill>
              <a:latin typeface="Georgia"/>
            </a:endParaRPr>
          </a:p>
          <a:p>
            <a:pPr lvl="2" marL="923400" indent="-219600">
              <a:lnSpc>
                <a:spcPct val="100000"/>
              </a:lnSpc>
              <a:spcBef>
                <a:spcPts val="300"/>
              </a:spcBef>
              <a:buClr>
                <a:srgbClr val="53548a"/>
              </a:buClr>
              <a:buFont typeface="Wingdings 2" charset="2"/>
              <a:buChar char=""/>
            </a:pPr>
            <a:r>
              <a:rPr b="0" lang="sl-SI" sz="2400" spc="-1" strike="noStrike">
                <a:solidFill>
                  <a:srgbClr val="53548a"/>
                </a:solidFill>
                <a:latin typeface="Georgia"/>
              </a:rPr>
              <a:t>Tretja raven</a:t>
            </a:r>
            <a:endParaRPr b="0" lang="sl-SI" sz="2400" spc="-1" strike="noStrike">
              <a:solidFill>
                <a:srgbClr val="53548a"/>
              </a:solidFill>
              <a:latin typeface="Georgia"/>
            </a:endParaRPr>
          </a:p>
          <a:p>
            <a:pPr lvl="3" marL="1179720" indent="-201240">
              <a:lnSpc>
                <a:spcPct val="100000"/>
              </a:lnSpc>
              <a:spcBef>
                <a:spcPts val="300"/>
              </a:spcBef>
              <a:buClr>
                <a:srgbClr val="53548a"/>
              </a:buClr>
              <a:buFont typeface="Wingdings 2" charset="2"/>
              <a:buChar char=""/>
            </a:pPr>
            <a:r>
              <a:rPr b="0" lang="sl-SI" sz="2200" spc="-1" strike="noStrike">
                <a:solidFill>
                  <a:srgbClr val="53548a"/>
                </a:solidFill>
                <a:latin typeface="Georgia"/>
              </a:rPr>
              <a:t>Četrta raven</a:t>
            </a:r>
            <a:endParaRPr b="0" lang="sl-SI" sz="2200" spc="-1" strike="noStrike">
              <a:solidFill>
                <a:srgbClr val="a04da3"/>
              </a:solidFill>
              <a:latin typeface="Georgia"/>
            </a:endParaRPr>
          </a:p>
          <a:p>
            <a:pPr lvl="4" marL="1389960" indent="-182880">
              <a:lnSpc>
                <a:spcPct val="100000"/>
              </a:lnSpc>
              <a:spcBef>
                <a:spcPts val="300"/>
              </a:spcBef>
              <a:buClr>
                <a:srgbClr val="a04da3"/>
              </a:buClr>
              <a:buFont typeface="Georgia"/>
              <a:buChar char="▫"/>
            </a:pPr>
            <a:r>
              <a:rPr b="0" lang="sl-SI" sz="2000" spc="-1" strike="noStrike">
                <a:solidFill>
                  <a:srgbClr val="a04da3"/>
                </a:solidFill>
                <a:latin typeface="Georgia"/>
              </a:rPr>
              <a:t>Peta raven</a:t>
            </a:r>
            <a:endParaRPr b="0" lang="sl-SI" sz="2000" spc="-1" strike="noStrike">
              <a:solidFill>
                <a:srgbClr val="a04da3"/>
              </a:solidFill>
              <a:latin typeface="Georgia"/>
            </a:endParaRPr>
          </a:p>
        </p:txBody>
      </p:sp>
      <p:sp>
        <p:nvSpPr>
          <p:cNvPr id="15" name="PlaceHolder 3"/>
          <p:cNvSpPr>
            <a:spLocks noGrp="1"/>
          </p:cNvSpPr>
          <p:nvPr>
            <p:ph type="dt"/>
          </p:nvPr>
        </p:nvSpPr>
        <p:spPr>
          <a:xfrm>
            <a:off x="6586560" y="612720"/>
            <a:ext cx="956880" cy="456840"/>
          </a:xfrm>
          <a:prstGeom prst="rect">
            <a:avLst/>
          </a:prstGeom>
          <a:noFill/>
          <a:ln w="0">
            <a:noFill/>
          </a:ln>
        </p:spPr>
        <p:txBody>
          <a:bodyPr lIns="90000" rIns="90000" tIns="45000" bIns="45000" anchor="t">
            <a:noAutofit/>
          </a:bodyPr>
          <a:p>
            <a:pPr>
              <a:lnSpc>
                <a:spcPct val="100000"/>
              </a:lnSpc>
              <a:buNone/>
            </a:pPr>
            <a:fld id="{1BC1F323-46EA-4431-91BE-2CD0D2E00623}" type="datetime">
              <a:rPr b="0" lang="sl-SI" sz="800" spc="-1" strike="noStrike">
                <a:solidFill>
                  <a:srgbClr val="438086"/>
                </a:solidFill>
                <a:latin typeface="Georgia"/>
              </a:rPr>
              <a:t>22.1.22</a:t>
            </a:fld>
            <a:endParaRPr b="0" lang="tr-TR" sz="800" spc="-1" strike="noStrike">
              <a:latin typeface="Times New Roman"/>
            </a:endParaRPr>
          </a:p>
        </p:txBody>
      </p:sp>
      <p:sp>
        <p:nvSpPr>
          <p:cNvPr id="16" name="PlaceHolder 4"/>
          <p:cNvSpPr>
            <a:spLocks noGrp="1"/>
          </p:cNvSpPr>
          <p:nvPr>
            <p:ph type="ftr"/>
          </p:nvPr>
        </p:nvSpPr>
        <p:spPr>
          <a:xfrm>
            <a:off x="5257800" y="612720"/>
            <a:ext cx="1325520" cy="456840"/>
          </a:xfrm>
          <a:prstGeom prst="rect">
            <a:avLst/>
          </a:prstGeom>
          <a:noFill/>
          <a:ln w="0">
            <a:noFill/>
          </a:ln>
        </p:spPr>
        <p:txBody>
          <a:bodyPr lIns="90000" rIns="90000" tIns="45000" bIns="45000" anchor="t">
            <a:noAutofit/>
          </a:bodyPr>
          <a:p>
            <a:endParaRPr b="0" lang="tr-TR" sz="2400" spc="-1" strike="noStrike">
              <a:latin typeface="Times New Roman"/>
            </a:endParaRPr>
          </a:p>
        </p:txBody>
      </p:sp>
      <p:sp>
        <p:nvSpPr>
          <p:cNvPr id="17" name="PlaceHolder 5"/>
          <p:cNvSpPr>
            <a:spLocks noGrp="1"/>
          </p:cNvSpPr>
          <p:nvPr>
            <p:ph type="sldNum"/>
          </p:nvPr>
        </p:nvSpPr>
        <p:spPr>
          <a:xfrm>
            <a:off x="8174880" y="2160"/>
            <a:ext cx="761760" cy="365400"/>
          </a:xfrm>
          <a:prstGeom prst="rect">
            <a:avLst/>
          </a:prstGeom>
          <a:noFill/>
          <a:ln w="0">
            <a:noFill/>
          </a:ln>
        </p:spPr>
        <p:txBody>
          <a:bodyPr lIns="90000" rIns="90000" tIns="45000" bIns="45000" anchor="b">
            <a:noAutofit/>
          </a:bodyPr>
          <a:p>
            <a:pPr algn="r">
              <a:lnSpc>
                <a:spcPct val="100000"/>
              </a:lnSpc>
              <a:buNone/>
            </a:pPr>
            <a:fld id="{F55794B8-6C4A-4D26-B0D9-1D3A520DC3E2}" type="slidenum">
              <a:rPr b="0" lang="sl-SI" sz="1800" spc="-1" strike="noStrike">
                <a:solidFill>
                  <a:srgbClr val="ffffff"/>
                </a:solidFill>
                <a:latin typeface="Georgia"/>
              </a:rPr>
              <a:t>8</a:t>
            </a:fld>
            <a:endParaRPr b="0" lang="tr-TR" sz="18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ravokotnik 27"/>
          <p:cNvSpPr/>
          <p:nvPr/>
        </p:nvSpPr>
        <p:spPr>
          <a:xfrm>
            <a:off x="0" y="366840"/>
            <a:ext cx="9143640" cy="83880"/>
          </a:xfrm>
          <a:prstGeom prst="rect">
            <a:avLst/>
          </a:prstGeom>
          <a:solidFill>
            <a:schemeClr val="accent2">
              <a:alpha val="50000"/>
            </a:scheme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55" name="Pravokotnik 28"/>
          <p:cNvSpPr/>
          <p:nvPr/>
        </p:nvSpPr>
        <p:spPr>
          <a:xfrm>
            <a:off x="0" y="0"/>
            <a:ext cx="9143640" cy="310320"/>
          </a:xfrm>
          <a:prstGeom prst="rect">
            <a:avLst/>
          </a:prstGeom>
          <a:solidFill>
            <a:schemeClr val="tx2">
              <a:alpha val="100000"/>
            </a:scheme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56" name="Pravokotnik 29"/>
          <p:cNvSpPr/>
          <p:nvPr/>
        </p:nvSpPr>
        <p:spPr>
          <a:xfrm>
            <a:off x="0" y="308160"/>
            <a:ext cx="9143640" cy="91080"/>
          </a:xfrm>
          <a:prstGeom prst="rect">
            <a:avLst/>
          </a:prstGeom>
          <a:solidFill>
            <a:schemeClr val="accent2">
              <a:alpha val="100000"/>
            </a:scheme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57" name="Pravokotnik 30"/>
          <p:cNvSpPr/>
          <p:nvPr/>
        </p:nvSpPr>
        <p:spPr>
          <a:xfrm flipV="1">
            <a:off x="5410080" y="360000"/>
            <a:ext cx="3733560" cy="90720"/>
          </a:xfrm>
          <a:prstGeom prst="rect">
            <a:avLst/>
          </a:prstGeom>
          <a:solidFill>
            <a:schemeClr val="accent2">
              <a:alpha val="100000"/>
            </a:scheme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58" name="Pravokotnik 31"/>
          <p:cNvSpPr/>
          <p:nvPr/>
        </p:nvSpPr>
        <p:spPr>
          <a:xfrm flipV="1">
            <a:off x="5410080" y="439200"/>
            <a:ext cx="3733560" cy="179640"/>
          </a:xfrm>
          <a:prstGeom prst="rect">
            <a:avLst/>
          </a:prstGeom>
          <a:solidFill>
            <a:schemeClr val="accent2">
              <a:alpha val="50000"/>
            </a:scheme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59" name="Zaobljeni pravokotnik 32"/>
          <p:cNvSpPr/>
          <p:nvPr/>
        </p:nvSpPr>
        <p:spPr>
          <a:xfrm>
            <a:off x="5407200" y="497520"/>
            <a:ext cx="3062880" cy="27000"/>
          </a:xfrm>
          <a:prstGeom prst="roundRect">
            <a:avLst>
              <a:gd name="adj" fmla="val 16667"/>
            </a:avLst>
          </a:prstGeom>
          <a:solidFill>
            <a:srgbClr val="ffffff"/>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60" name="Zaobljeni pravokotnik 33"/>
          <p:cNvSpPr/>
          <p:nvPr/>
        </p:nvSpPr>
        <p:spPr>
          <a:xfrm>
            <a:off x="7373520" y="588960"/>
            <a:ext cx="1599840" cy="36360"/>
          </a:xfrm>
          <a:prstGeom prst="roundRect">
            <a:avLst>
              <a:gd name="adj" fmla="val 16667"/>
            </a:avLst>
          </a:prstGeom>
          <a:solidFill>
            <a:srgbClr val="ffffff"/>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61" name="Pravokotnik 34"/>
          <p:cNvSpPr/>
          <p:nvPr/>
        </p:nvSpPr>
        <p:spPr>
          <a:xfrm>
            <a:off x="9084960" y="-2160"/>
            <a:ext cx="57240" cy="621360"/>
          </a:xfrm>
          <a:prstGeom prst="rect">
            <a:avLst/>
          </a:prstGeom>
          <a:solidFill>
            <a:srgbClr val="ffffff">
              <a:alpha val="65000"/>
            </a:srgb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62" name="Pravokotnik 35"/>
          <p:cNvSpPr/>
          <p:nvPr/>
        </p:nvSpPr>
        <p:spPr>
          <a:xfrm>
            <a:off x="9044640" y="-2160"/>
            <a:ext cx="27000" cy="621360"/>
          </a:xfrm>
          <a:prstGeom prst="rect">
            <a:avLst/>
          </a:prstGeom>
          <a:solidFill>
            <a:srgbClr val="ffffff">
              <a:alpha val="65000"/>
            </a:srgb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63" name="Pravokotnik 36"/>
          <p:cNvSpPr/>
          <p:nvPr/>
        </p:nvSpPr>
        <p:spPr>
          <a:xfrm>
            <a:off x="9025560" y="-2160"/>
            <a:ext cx="8640" cy="621360"/>
          </a:xfrm>
          <a:prstGeom prst="rect">
            <a:avLst/>
          </a:prstGeom>
          <a:solidFill>
            <a:srgbClr val="ffffff">
              <a:alpha val="60000"/>
            </a:srgb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64" name="Pravokotnik 37"/>
          <p:cNvSpPr/>
          <p:nvPr/>
        </p:nvSpPr>
        <p:spPr>
          <a:xfrm>
            <a:off x="8975520" y="-2160"/>
            <a:ext cx="27000" cy="621360"/>
          </a:xfrm>
          <a:prstGeom prst="rect">
            <a:avLst/>
          </a:prstGeom>
          <a:solidFill>
            <a:srgbClr val="ffffff">
              <a:alpha val="40000"/>
            </a:srgb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65" name="Pravokotnik 38"/>
          <p:cNvSpPr/>
          <p:nvPr/>
        </p:nvSpPr>
        <p:spPr>
          <a:xfrm>
            <a:off x="8915760" y="360"/>
            <a:ext cx="54360" cy="585000"/>
          </a:xfrm>
          <a:prstGeom prst="rect">
            <a:avLst/>
          </a:prstGeom>
          <a:solidFill>
            <a:srgbClr val="ffffff">
              <a:alpha val="20000"/>
            </a:srgb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66" name="Pravokotnik 39"/>
          <p:cNvSpPr/>
          <p:nvPr/>
        </p:nvSpPr>
        <p:spPr>
          <a:xfrm>
            <a:off x="8873640" y="360"/>
            <a:ext cx="8640" cy="585000"/>
          </a:xfrm>
          <a:prstGeom prst="rect">
            <a:avLst/>
          </a:prstGeom>
          <a:solidFill>
            <a:srgbClr val="ffffff">
              <a:alpha val="30000"/>
            </a:srgbClr>
          </a:solidFill>
          <a:ln w="50800">
            <a:noFill/>
          </a:ln>
          <a:effectLst>
            <a:outerShdw blurRad="51480" dir="5400000" dist="25560" rotWithShape="0">
              <a:srgbClr val="000000">
                <a:alpha val="40000"/>
              </a:srgbClr>
            </a:outerShdw>
          </a:effectLst>
        </p:spPr>
        <p:style>
          <a:lnRef idx="3">
            <a:schemeClr val="lt1"/>
          </a:lnRef>
          <a:fillRef idx="1">
            <a:schemeClr val="accent1"/>
          </a:fillRef>
          <a:effectRef idx="1">
            <a:schemeClr val="accent1"/>
          </a:effectRef>
          <a:fontRef idx="minor"/>
        </p:style>
      </p:sp>
      <p:sp>
        <p:nvSpPr>
          <p:cNvPr id="67" name="PlaceHolder 1"/>
          <p:cNvSpPr>
            <a:spLocks noGrp="1"/>
          </p:cNvSpPr>
          <p:nvPr>
            <p:ph type="dt"/>
          </p:nvPr>
        </p:nvSpPr>
        <p:spPr>
          <a:xfrm>
            <a:off x="6586560" y="612720"/>
            <a:ext cx="956880" cy="456840"/>
          </a:xfrm>
          <a:prstGeom prst="rect">
            <a:avLst/>
          </a:prstGeom>
          <a:noFill/>
          <a:ln w="0">
            <a:noFill/>
          </a:ln>
        </p:spPr>
        <p:txBody>
          <a:bodyPr lIns="90000" rIns="90000" tIns="45000" bIns="45000" anchor="t">
            <a:noAutofit/>
          </a:bodyPr>
          <a:p>
            <a:pPr>
              <a:lnSpc>
                <a:spcPct val="100000"/>
              </a:lnSpc>
              <a:buNone/>
            </a:pPr>
            <a:fld id="{99F9DFD9-6374-428F-8698-A0F968A623B5}" type="datetime">
              <a:rPr b="0" lang="sl-SI" sz="800" spc="-1" strike="noStrike">
                <a:solidFill>
                  <a:srgbClr val="438086"/>
                </a:solidFill>
                <a:latin typeface="Georgia"/>
              </a:rPr>
              <a:t>22.1.22</a:t>
            </a:fld>
            <a:endParaRPr b="0" lang="tr-TR" sz="800" spc="-1" strike="noStrike">
              <a:latin typeface="Times New Roman"/>
            </a:endParaRPr>
          </a:p>
        </p:txBody>
      </p:sp>
      <p:sp>
        <p:nvSpPr>
          <p:cNvPr id="68" name="PlaceHolder 2"/>
          <p:cNvSpPr>
            <a:spLocks noGrp="1"/>
          </p:cNvSpPr>
          <p:nvPr>
            <p:ph type="ftr"/>
          </p:nvPr>
        </p:nvSpPr>
        <p:spPr>
          <a:xfrm>
            <a:off x="5257800" y="612720"/>
            <a:ext cx="1325520" cy="456840"/>
          </a:xfrm>
          <a:prstGeom prst="rect">
            <a:avLst/>
          </a:prstGeom>
          <a:noFill/>
          <a:ln w="0">
            <a:noFill/>
          </a:ln>
        </p:spPr>
        <p:txBody>
          <a:bodyPr lIns="90000" rIns="90000" tIns="45000" bIns="45000" anchor="t">
            <a:noAutofit/>
          </a:bodyPr>
          <a:p>
            <a:endParaRPr b="0" lang="tr-TR" sz="2400" spc="-1" strike="noStrike">
              <a:latin typeface="Times New Roman"/>
            </a:endParaRPr>
          </a:p>
        </p:txBody>
      </p:sp>
      <p:sp>
        <p:nvSpPr>
          <p:cNvPr id="69" name="PlaceHolder 3"/>
          <p:cNvSpPr>
            <a:spLocks noGrp="1"/>
          </p:cNvSpPr>
          <p:nvPr>
            <p:ph type="sldNum"/>
          </p:nvPr>
        </p:nvSpPr>
        <p:spPr>
          <a:xfrm>
            <a:off x="8174880" y="2160"/>
            <a:ext cx="761760" cy="365400"/>
          </a:xfrm>
          <a:prstGeom prst="rect">
            <a:avLst/>
          </a:prstGeom>
          <a:noFill/>
          <a:ln w="0">
            <a:noFill/>
          </a:ln>
        </p:spPr>
        <p:txBody>
          <a:bodyPr lIns="90000" rIns="90000" tIns="45000" bIns="45000" anchor="b">
            <a:noAutofit/>
          </a:bodyPr>
          <a:p>
            <a:pPr algn="r">
              <a:lnSpc>
                <a:spcPct val="100000"/>
              </a:lnSpc>
              <a:buNone/>
            </a:pPr>
            <a:fld id="{0D284C9B-FA06-44F3-8DC5-ED92D0980883}" type="slidenum">
              <a:rPr b="0" lang="sl-SI" sz="1800" spc="-1" strike="noStrike">
                <a:solidFill>
                  <a:srgbClr val="ffffff"/>
                </a:solidFill>
                <a:latin typeface="Georgia"/>
              </a:rPr>
              <a:t>&lt;Foliennummer&gt;</a:t>
            </a:fld>
            <a:endParaRPr b="0" lang="tr-TR" sz="1800" spc="-1" strike="noStrike">
              <a:latin typeface="Times New Roman"/>
            </a:endParaRPr>
          </a:p>
        </p:txBody>
      </p:sp>
      <p:sp>
        <p:nvSpPr>
          <p:cNvPr id="70" name="PlaceHolder 4"/>
          <p:cNvSpPr>
            <a:spLocks noGrp="1"/>
          </p:cNvSpPr>
          <p:nvPr>
            <p:ph type="title"/>
          </p:nvPr>
        </p:nvSpPr>
        <p:spPr>
          <a:xfrm>
            <a:off x="457200" y="273600"/>
            <a:ext cx="8229240" cy="1144800"/>
          </a:xfrm>
          <a:prstGeom prst="rect">
            <a:avLst/>
          </a:prstGeom>
          <a:noFill/>
          <a:ln w="0">
            <a:noFill/>
          </a:ln>
        </p:spPr>
        <p:txBody>
          <a:bodyPr lIns="0" rIns="0" tIns="0" bIns="0" anchor="ctr">
            <a:noAutofit/>
          </a:bodyPr>
          <a:p>
            <a:r>
              <a:rPr b="0" lang="sl-SI" sz="1800" spc="-1" strike="noStrike">
                <a:solidFill>
                  <a:srgbClr val="000000"/>
                </a:solidFill>
                <a:latin typeface="Georgia"/>
              </a:rPr>
              <a:t>Format des Titeltextes durch Klicken bearbeiten</a:t>
            </a:r>
            <a:endParaRPr b="0" lang="sl-SI" sz="1800" spc="-1" strike="noStrike">
              <a:solidFill>
                <a:srgbClr val="000000"/>
              </a:solidFill>
              <a:latin typeface="Georgia"/>
            </a:endParaRPr>
          </a:p>
        </p:txBody>
      </p:sp>
      <p:sp>
        <p:nvSpPr>
          <p:cNvPr id="7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sl-SI" sz="2800" spc="-1" strike="noStrike">
                <a:solidFill>
                  <a:srgbClr val="000000"/>
                </a:solidFill>
                <a:latin typeface="Georgia"/>
              </a:rPr>
              <a:t>Format des Gliederungstextes durch Klicken bearbeiten</a:t>
            </a:r>
            <a:endParaRPr b="0" lang="sl-SI" sz="2800" spc="-1" strike="noStrike">
              <a:solidFill>
                <a:srgbClr val="000000"/>
              </a:solidFill>
              <a:latin typeface="Georgia"/>
            </a:endParaRPr>
          </a:p>
          <a:p>
            <a:pPr lvl="1" marL="864000" indent="-324000">
              <a:spcBef>
                <a:spcPts val="1134"/>
              </a:spcBef>
              <a:buClr>
                <a:srgbClr val="000000"/>
              </a:buClr>
              <a:buSzPct val="75000"/>
              <a:buFont typeface="Symbol" charset="2"/>
              <a:buChar char=""/>
            </a:pPr>
            <a:r>
              <a:rPr b="0" lang="sl-SI" sz="2400" spc="-1" strike="noStrike">
                <a:solidFill>
                  <a:srgbClr val="53548a"/>
                </a:solidFill>
                <a:latin typeface="Georgia"/>
              </a:rPr>
              <a:t>Zweite Gliederungsebene</a:t>
            </a:r>
            <a:endParaRPr b="0" lang="sl-SI" sz="2400" spc="-1" strike="noStrike">
              <a:solidFill>
                <a:srgbClr val="53548a"/>
              </a:solidFill>
              <a:latin typeface="Georgia"/>
            </a:endParaRPr>
          </a:p>
          <a:p>
            <a:pPr lvl="2" marL="1296000" indent="-288000">
              <a:spcBef>
                <a:spcPts val="850"/>
              </a:spcBef>
              <a:buClr>
                <a:srgbClr val="000000"/>
              </a:buClr>
              <a:buSzPct val="45000"/>
              <a:buFont typeface="Wingdings" charset="2"/>
              <a:buChar char=""/>
            </a:pPr>
            <a:r>
              <a:rPr b="0" lang="sl-SI" sz="2200" spc="-1" strike="noStrike">
                <a:solidFill>
                  <a:srgbClr val="53548a"/>
                </a:solidFill>
                <a:latin typeface="Georgia"/>
              </a:rPr>
              <a:t>Dritte Gliederungsebene</a:t>
            </a:r>
            <a:endParaRPr b="0" lang="sl-SI" sz="2200" spc="-1" strike="noStrike">
              <a:solidFill>
                <a:srgbClr val="53548a"/>
              </a:solidFill>
              <a:latin typeface="Georgia"/>
            </a:endParaRPr>
          </a:p>
          <a:p>
            <a:pPr lvl="3" marL="1728000" indent="-216000">
              <a:spcBef>
                <a:spcPts val="567"/>
              </a:spcBef>
              <a:buClr>
                <a:srgbClr val="000000"/>
              </a:buClr>
              <a:buSzPct val="75000"/>
              <a:buFont typeface="Symbol" charset="2"/>
              <a:buChar char=""/>
            </a:pPr>
            <a:r>
              <a:rPr b="0" lang="sl-SI" sz="2000" spc="-1" strike="noStrike">
                <a:solidFill>
                  <a:srgbClr val="a04da3"/>
                </a:solidFill>
                <a:latin typeface="Georgia"/>
              </a:rPr>
              <a:t>Vierte Gliederungsebene</a:t>
            </a:r>
            <a:endParaRPr b="0" lang="sl-SI" sz="2000" spc="-1" strike="noStrike">
              <a:solidFill>
                <a:srgbClr val="a04da3"/>
              </a:solidFill>
              <a:latin typeface="Georgia"/>
            </a:endParaRPr>
          </a:p>
          <a:p>
            <a:pPr lvl="4" marL="2160000" indent="-216000">
              <a:spcBef>
                <a:spcPts val="283"/>
              </a:spcBef>
              <a:buClr>
                <a:srgbClr val="000000"/>
              </a:buClr>
              <a:buSzPct val="45000"/>
              <a:buFont typeface="Wingdings" charset="2"/>
              <a:buChar char=""/>
            </a:pPr>
            <a:r>
              <a:rPr b="0" lang="sl-SI" sz="2000" spc="-1" strike="noStrike">
                <a:solidFill>
                  <a:srgbClr val="a04da3"/>
                </a:solidFill>
                <a:latin typeface="Georgia"/>
              </a:rPr>
              <a:t>Fünfte Gliederungsebene</a:t>
            </a:r>
            <a:endParaRPr b="0" lang="sl-SI" sz="2000" spc="-1" strike="noStrike">
              <a:solidFill>
                <a:srgbClr val="a04da3"/>
              </a:solidFill>
              <a:latin typeface="Georgia"/>
            </a:endParaRPr>
          </a:p>
          <a:p>
            <a:pPr lvl="5" marL="2592000" indent="-216000">
              <a:spcBef>
                <a:spcPts val="283"/>
              </a:spcBef>
              <a:buClr>
                <a:srgbClr val="000000"/>
              </a:buClr>
              <a:buSzPct val="45000"/>
              <a:buFont typeface="Wingdings" charset="2"/>
              <a:buChar char=""/>
            </a:pPr>
            <a:r>
              <a:rPr b="0" lang="sl-SI" sz="2000" spc="-1" strike="noStrike">
                <a:solidFill>
                  <a:srgbClr val="a04da3"/>
                </a:solidFill>
                <a:latin typeface="Georgia"/>
              </a:rPr>
              <a:t>Sechste Gliederungsebene</a:t>
            </a:r>
            <a:endParaRPr b="0" lang="sl-SI" sz="2000" spc="-1" strike="noStrike">
              <a:solidFill>
                <a:srgbClr val="a04da3"/>
              </a:solidFill>
              <a:latin typeface="Georgia"/>
            </a:endParaRPr>
          </a:p>
          <a:p>
            <a:pPr lvl="6" marL="3024000" indent="-216000">
              <a:spcBef>
                <a:spcPts val="283"/>
              </a:spcBef>
              <a:buClr>
                <a:srgbClr val="000000"/>
              </a:buClr>
              <a:buSzPct val="45000"/>
              <a:buFont typeface="Wingdings" charset="2"/>
              <a:buChar char=""/>
            </a:pPr>
            <a:r>
              <a:rPr b="0" lang="sl-SI" sz="2000" spc="-1" strike="noStrike">
                <a:solidFill>
                  <a:srgbClr val="a04da3"/>
                </a:solidFill>
                <a:latin typeface="Georgia"/>
              </a:rPr>
              <a:t>Siebte Gliederungsebene</a:t>
            </a:r>
            <a:endParaRPr b="0" lang="sl-SI" sz="2000" spc="-1" strike="noStrike">
              <a:solidFill>
                <a:srgbClr val="a04da3"/>
              </a:solidFill>
              <a:latin typeface="Georgia"/>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gif"/><Relationship Id="rId2" Type="http://schemas.openxmlformats.org/officeDocument/2006/relationships/image" Target="../media/image2.jpeg"/><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6" Type="http://schemas.openxmlformats.org/officeDocument/2006/relationships/image" Target="../media/image6.gif"/><Relationship Id="rId7" Type="http://schemas.openxmlformats.org/officeDocument/2006/relationships/image" Target="../media/image7.jpeg"/><Relationship Id="rId8"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8.jpeg"/><Relationship Id="rId2" Type="http://schemas.openxmlformats.org/officeDocument/2006/relationships/image" Target="../media/image9.jpeg"/><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hyperlink" Target="http://www.eegitimim.com/" TargetMode="External"/><Relationship Id="rId2" Type="http://schemas.openxmlformats.org/officeDocument/2006/relationships/image" Target="../media/image10.jpeg"/><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PlaceHolder 1"/>
          <p:cNvSpPr>
            <a:spLocks noGrp="1"/>
          </p:cNvSpPr>
          <p:nvPr>
            <p:ph type="title"/>
          </p:nvPr>
        </p:nvSpPr>
        <p:spPr>
          <a:xfrm>
            <a:off x="395640" y="620640"/>
            <a:ext cx="8229240" cy="1066320"/>
          </a:xfrm>
          <a:prstGeom prst="rect">
            <a:avLst/>
          </a:prstGeom>
          <a:noFill/>
          <a:ln w="0">
            <a:noFill/>
          </a:ln>
        </p:spPr>
        <p:txBody>
          <a:bodyPr lIns="90000" rIns="90000" tIns="45000" bIns="45000" anchor="ctr">
            <a:noAutofit/>
          </a:bodyPr>
          <a:p>
            <a:pPr>
              <a:lnSpc>
                <a:spcPct val="100000"/>
              </a:lnSpc>
              <a:buNone/>
            </a:pPr>
            <a:r>
              <a:rPr b="0" lang="de-DE" sz="4000" spc="-1" strike="noStrike">
                <a:solidFill>
                  <a:srgbClr val="424456"/>
                </a:solidFill>
                <a:latin typeface="Trebuchet MS"/>
              </a:rPr>
              <a:t>Gestern</a:t>
            </a:r>
            <a:endParaRPr b="0" lang="sl-SI" sz="4000" spc="-1" strike="noStrike">
              <a:solidFill>
                <a:srgbClr val="000000"/>
              </a:solidFill>
              <a:latin typeface="Georgia"/>
            </a:endParaRPr>
          </a:p>
        </p:txBody>
      </p:sp>
      <p:sp>
        <p:nvSpPr>
          <p:cNvPr id="109" name="PlaceHolder 2"/>
          <p:cNvSpPr>
            <a:spLocks noGrp="1"/>
          </p:cNvSpPr>
          <p:nvPr>
            <p:ph/>
          </p:nvPr>
        </p:nvSpPr>
        <p:spPr>
          <a:xfrm>
            <a:off x="395640" y="1700640"/>
            <a:ext cx="8229240" cy="4324680"/>
          </a:xfrm>
          <a:prstGeom prst="rect">
            <a:avLst/>
          </a:prstGeom>
          <a:noFill/>
          <a:ln w="0">
            <a:noFill/>
          </a:ln>
        </p:spPr>
        <p:txBody>
          <a:bodyPr lIns="90000" rIns="90000" tIns="45000" bIns="45000" anchor="t">
            <a:normAutofit/>
          </a:bodyPr>
          <a:p>
            <a:pPr marL="365760" indent="-255960">
              <a:lnSpc>
                <a:spcPct val="150000"/>
              </a:lnSpc>
              <a:spcBef>
                <a:spcPts val="300"/>
              </a:spcBef>
              <a:buNone/>
              <a:tabLst>
                <a:tab algn="l" pos="0"/>
              </a:tabLst>
            </a:pPr>
            <a:r>
              <a:rPr b="0" lang="de-DE" sz="2400" spc="-1" strike="noStrike">
                <a:solidFill>
                  <a:srgbClr val="000000"/>
                </a:solidFill>
                <a:latin typeface="Georgia"/>
              </a:rPr>
              <a:t>Gestern bin ich um 6 Uhr aufgewacht. Ich bin schnell aufgestanden und habe mich angezogen. Dann bin ich ins Bad gegangen. Da habe ich mein Gesicht gewaschen und meine Zähne geputzt. Danach habe ich mir in der Küche mein Frühstück vorbereitet und gefrühstückt. Um halb sieben bin ich zur Schule gegangen.</a:t>
            </a:r>
            <a:endParaRPr b="0" lang="sl-SI" sz="2400" spc="-1" strike="noStrike">
              <a:solidFill>
                <a:srgbClr val="000000"/>
              </a:solidFill>
              <a:latin typeface="Georgia"/>
            </a:endParaRPr>
          </a:p>
        </p:txBody>
      </p:sp>
      <p:sp>
        <p:nvSpPr>
          <p:cNvPr id="110" name="Slika 5"/>
          <p:cNvSpPr/>
          <p:nvPr/>
        </p:nvSpPr>
        <p:spPr>
          <a:xfrm>
            <a:off x="2988000" y="0"/>
            <a:ext cx="1440000" cy="1752120"/>
          </a:xfrm>
          <a:prstGeom prst="roundRect">
            <a:avLst>
              <a:gd name="adj" fmla="val 16667"/>
            </a:avLst>
          </a:prstGeom>
          <a:blipFill rotWithShape="0">
            <a:blip r:embed="rId1"/>
            <a:srcRect/>
            <a:stretch/>
          </a:blipFill>
          <a:ln w="0">
            <a:noFill/>
          </a:ln>
          <a:effectLst>
            <a:outerShdw algn="tl" blurRad="152280" dir="868217" dist="11525" kx="110000" ky="200000" rotWithShape="0" sy="98000">
              <a:srgbClr val="000000">
                <a:alpha val="30000"/>
              </a:srgbClr>
            </a:outerShdw>
          </a:effectLst>
          <a:scene3d>
            <a:camera prst="perspectiveRelaxed">
              <a:rot lat="19800000" lon="1200000" rev="20820000"/>
            </a:camera>
            <a:lightRig dir="t" rig="threePt"/>
          </a:scene3d>
          <a:sp3d contourW="6350" prstMaterial="matte">
            <a:bevelT w="101600" h="101600"/>
            <a:contourClr>
              <a:srgbClr val="969696"/>
            </a:contourClr>
          </a:sp3d>
        </p:spPr>
        <p:style>
          <a:lnRef idx="0"/>
          <a:fillRef idx="0"/>
          <a:effectRef idx="0"/>
          <a:fontRef idx="minor"/>
        </p:style>
      </p:sp>
      <p:pic>
        <p:nvPicPr>
          <p:cNvPr id="111" name="Slika 6" descr="http://www.klar.co.uk/hotpotatoes/dailyroutine1/aufstehen.jpg"/>
          <p:cNvPicPr/>
          <p:nvPr/>
        </p:nvPicPr>
        <p:blipFill>
          <a:blip r:embed="rId2"/>
          <a:stretch/>
        </p:blipFill>
        <p:spPr>
          <a:xfrm>
            <a:off x="4932000" y="332640"/>
            <a:ext cx="1944000" cy="1336680"/>
          </a:xfrm>
          <a:prstGeom prst="rect">
            <a:avLst/>
          </a:prstGeom>
          <a:ln w="0">
            <a:noFill/>
          </a:ln>
          <a:effectLst>
            <a:reflection algn="bl" blurRad="12700" dir="5400000" dist="5000" endPos="30000" rotWithShape="0" stA="30000" sy="-100000"/>
          </a:effectLst>
          <a:scene3d>
            <a:camera prst="perspectiveContrastingLeftFacing">
              <a:rot lat="300000" lon="19800000" rev="0"/>
            </a:camera>
            <a:lightRig dir="t" rig="threePt">
              <a:rot lat="0" lon="0" rev="2700000"/>
            </a:lightRig>
          </a:scene3d>
          <a:sp3d>
            <a:bevelT w="63500" h="50800"/>
          </a:sp3d>
        </p:spPr>
      </p:pic>
      <p:sp>
        <p:nvSpPr>
          <p:cNvPr id="112" name="Slika 7"/>
          <p:cNvSpPr/>
          <p:nvPr/>
        </p:nvSpPr>
        <p:spPr>
          <a:xfrm>
            <a:off x="7452360" y="188640"/>
            <a:ext cx="1436400" cy="1583640"/>
          </a:xfrm>
          <a:prstGeom prst="roundRect">
            <a:avLst>
              <a:gd name="adj" fmla="val 16667"/>
            </a:avLst>
          </a:prstGeom>
          <a:blipFill rotWithShape="0">
            <a:blip r:embed="rId3"/>
            <a:srcRect/>
            <a:stretch/>
          </a:blipFill>
          <a:ln w="0">
            <a:noFill/>
          </a:ln>
          <a:effectLst>
            <a:outerShdw algn="tl" blurRad="152280" dir="868217" dist="11525" kx="110000" ky="200000" rotWithShape="0" sy="98000">
              <a:srgbClr val="000000">
                <a:alpha val="30000"/>
              </a:srgbClr>
            </a:outerShdw>
          </a:effectLst>
          <a:scene3d>
            <a:camera prst="perspectiveRelaxed">
              <a:rot lat="19800000" lon="1200000" rev="20820000"/>
            </a:camera>
            <a:lightRig dir="t" rig="threePt"/>
          </a:scene3d>
          <a:sp3d contourW="6350" prstMaterial="matte">
            <a:bevelT w="101600" h="101600"/>
            <a:contourClr>
              <a:srgbClr val="969696"/>
            </a:contourClr>
          </a:sp3d>
        </p:spPr>
        <p:style>
          <a:lnRef idx="0"/>
          <a:fillRef idx="0"/>
          <a:effectRef idx="0"/>
          <a:fontRef idx="minor"/>
        </p:style>
      </p:sp>
      <p:pic>
        <p:nvPicPr>
          <p:cNvPr id="113" name="Slika 8" descr="http://www.n24.de/media/import/dpaserviceline/dpaserviceline_20090408_13/Zaehne-putzen_20888760originallarge-4-3-800-38-0-1432-1045.jpg"/>
          <p:cNvPicPr/>
          <p:nvPr/>
        </p:nvPicPr>
        <p:blipFill>
          <a:blip r:embed="rId4"/>
          <a:stretch/>
        </p:blipFill>
        <p:spPr>
          <a:xfrm>
            <a:off x="5220000" y="5373360"/>
            <a:ext cx="1728000" cy="1148040"/>
          </a:xfrm>
          <a:prstGeom prst="rect">
            <a:avLst/>
          </a:prstGeom>
          <a:ln w="0">
            <a:noFill/>
          </a:ln>
          <a:effectLst>
            <a:reflection algn="bl" blurRad="12700" dir="5400000" dist="5000" endPos="30000" rotWithShape="0" stA="30000" sy="-100000"/>
          </a:effectLst>
          <a:scene3d>
            <a:camera prst="perspectiveContrastingLeftFacing">
              <a:rot lat="300000" lon="19800000" rev="0"/>
            </a:camera>
            <a:lightRig dir="t" rig="threePt">
              <a:rot lat="0" lon="0" rev="2700000"/>
            </a:lightRig>
          </a:scene3d>
          <a:sp3d>
            <a:bevelT w="63500" h="50800"/>
          </a:sp3d>
        </p:spPr>
      </p:pic>
      <p:pic>
        <p:nvPicPr>
          <p:cNvPr id="114" name="Slika 9" descr="http://www.aknewelt.de/wp-content/uploads/2009/11/gesicht-waschen2.jpg"/>
          <p:cNvPicPr/>
          <p:nvPr/>
        </p:nvPicPr>
        <p:blipFill>
          <a:blip r:embed="rId5"/>
          <a:stretch/>
        </p:blipFill>
        <p:spPr>
          <a:xfrm>
            <a:off x="7524360" y="4581000"/>
            <a:ext cx="1367640" cy="1844640"/>
          </a:xfrm>
          <a:prstGeom prst="rect">
            <a:avLst/>
          </a:prstGeom>
          <a:ln w="0">
            <a:noFill/>
          </a:ln>
          <a:effectLst>
            <a:outerShdw algn="tl" blurRad="190440" rotWithShape="0">
              <a:srgbClr val="000000">
                <a:alpha val="70000"/>
              </a:srgbClr>
            </a:outerShdw>
          </a:effectLst>
          <a:scene3d>
            <a:camera prst="perspectiveHeroicExtremeLeftFacing"/>
            <a:lightRig dir="t" rig="threePt"/>
          </a:scene3d>
        </p:spPr>
      </p:pic>
      <p:sp>
        <p:nvSpPr>
          <p:cNvPr id="115" name="Slika 10"/>
          <p:cNvSpPr/>
          <p:nvPr/>
        </p:nvSpPr>
        <p:spPr>
          <a:xfrm>
            <a:off x="2988000" y="5129640"/>
            <a:ext cx="1522440" cy="1728000"/>
          </a:xfrm>
          <a:prstGeom prst="ellipse">
            <a:avLst/>
          </a:prstGeom>
          <a:blipFill rotWithShape="0">
            <a:blip r:embed="rId6"/>
            <a:srcRect/>
            <a:stretch/>
          </a:blipFill>
          <a:ln cap="rnd" w="63500">
            <a:solidFill>
              <a:srgbClr val="333333"/>
            </a:solidFill>
            <a:round/>
          </a:ln>
          <a:effectLst>
            <a:outerShdw blurRad="380880" dir="5400000" dist="291960" rotWithShape="0" sx="-80000" sy="-18000">
              <a:srgbClr val="000000">
                <a:alpha val="22000"/>
              </a:srgbClr>
            </a:outerShdw>
          </a:effectLst>
          <a:scene3d>
            <a:camera prst="orthographicFront"/>
            <a:lightRig dir="t" rig="contrasting">
              <a:rot lat="0" lon="0" rev="3000000"/>
            </a:lightRig>
          </a:scene3d>
          <a:sp3d contourW="7620">
            <a:bevelT w="95250" h="31750"/>
            <a:contourClr>
              <a:srgbClr val="333333"/>
            </a:contourClr>
          </a:sp3d>
        </p:spPr>
        <p:style>
          <a:lnRef idx="0"/>
          <a:fillRef idx="0"/>
          <a:effectRef idx="0"/>
          <a:fontRef idx="minor"/>
        </p:style>
      </p:sp>
      <p:pic>
        <p:nvPicPr>
          <p:cNvPr id="116" name="Slika 11" descr="http://www.beltz.de/fileadmin/beltz/products/9783407221537.jpg"/>
          <p:cNvPicPr/>
          <p:nvPr/>
        </p:nvPicPr>
        <p:blipFill>
          <a:blip r:embed="rId7"/>
          <a:stretch/>
        </p:blipFill>
        <p:spPr>
          <a:xfrm>
            <a:off x="1043640" y="5174280"/>
            <a:ext cx="1350000" cy="1683360"/>
          </a:xfrm>
          <a:prstGeom prst="rect">
            <a:avLst/>
          </a:prstGeom>
          <a:ln w="0">
            <a:noFill/>
          </a:ln>
          <a:effectLst>
            <a:outerShdw algn="tl" blurRad="190440" rotWithShape="0">
              <a:srgbClr val="000000">
                <a:alpha val="70000"/>
              </a:srgbClr>
            </a:outerShdw>
          </a:effectLst>
          <a:scene3d>
            <a:camera prst="isometricOffAxis1Right"/>
            <a:lightRig dir="t" rig="threePt"/>
          </a:scene3d>
        </p:spPr>
      </p:pic>
    </p:spTree>
  </p:cSld>
  <p:transition spd="med">
    <p:dissolve/>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PlaceHolder 1"/>
          <p:cNvSpPr>
            <a:spLocks noGrp="1"/>
          </p:cNvSpPr>
          <p:nvPr>
            <p:ph/>
          </p:nvPr>
        </p:nvSpPr>
        <p:spPr>
          <a:xfrm>
            <a:off x="457200" y="2249280"/>
            <a:ext cx="8229240" cy="4324680"/>
          </a:xfrm>
          <a:prstGeom prst="rect">
            <a:avLst/>
          </a:prstGeom>
          <a:noFill/>
          <a:ln w="0">
            <a:noFill/>
          </a:ln>
        </p:spPr>
        <p:txBody>
          <a:bodyPr lIns="90000" rIns="90000" tIns="45000" bIns="45000" anchor="t">
            <a:normAutofit/>
          </a:bodyPr>
          <a:p>
            <a:pPr marL="365760" indent="-255960">
              <a:lnSpc>
                <a:spcPct val="150000"/>
              </a:lnSpc>
              <a:spcBef>
                <a:spcPts val="300"/>
              </a:spcBef>
              <a:buNone/>
              <a:tabLst>
                <a:tab algn="l" pos="0"/>
              </a:tabLst>
            </a:pPr>
            <a:r>
              <a:rPr b="0" lang="de-DE" sz="2400" spc="-1" strike="noStrike">
                <a:solidFill>
                  <a:srgbClr val="000000"/>
                </a:solidFill>
                <a:latin typeface="Georgia"/>
              </a:rPr>
              <a:t>Der Unterricht hat um zehn nach sieben angefangen. Ich habe sieben Stunden Unterricht gehabt. Im Unterricht habe ich zugehört, auf die Fragen geantwortet, Texte gelesen, Übungen gemacht, Englisch gesprochen …</a:t>
            </a:r>
            <a:endParaRPr b="0" lang="sl-SI" sz="2400" spc="-1" strike="noStrike">
              <a:solidFill>
                <a:srgbClr val="000000"/>
              </a:solidFill>
              <a:latin typeface="Georgia"/>
            </a:endParaRPr>
          </a:p>
          <a:p>
            <a:pPr marL="365760" indent="-255960">
              <a:lnSpc>
                <a:spcPct val="150000"/>
              </a:lnSpc>
              <a:spcBef>
                <a:spcPts val="300"/>
              </a:spcBef>
              <a:buNone/>
              <a:tabLst>
                <a:tab algn="l" pos="0"/>
              </a:tabLst>
            </a:pPr>
            <a:r>
              <a:rPr b="0" lang="de-DE" sz="2400" spc="-1" strike="noStrike">
                <a:solidFill>
                  <a:srgbClr val="000000"/>
                </a:solidFill>
                <a:latin typeface="Georgia"/>
              </a:rPr>
              <a:t>Nach dem Unterricht bin ich mit dem Bus nach Hause gefahren.</a:t>
            </a:r>
            <a:endParaRPr b="0" lang="sl-SI" sz="2400" spc="-1" strike="noStrike">
              <a:solidFill>
                <a:srgbClr val="000000"/>
              </a:solidFill>
              <a:latin typeface="Georgia"/>
            </a:endParaRPr>
          </a:p>
        </p:txBody>
      </p:sp>
      <p:sp>
        <p:nvSpPr>
          <p:cNvPr id="118" name="Slika 3"/>
          <p:cNvSpPr/>
          <p:nvPr/>
        </p:nvSpPr>
        <p:spPr>
          <a:xfrm>
            <a:off x="395640" y="0"/>
            <a:ext cx="3361320" cy="2251800"/>
          </a:xfrm>
          <a:prstGeom prst="round2DiagRect">
            <a:avLst>
              <a:gd name="adj1" fmla="val 16667"/>
              <a:gd name="adj2" fmla="val 0"/>
            </a:avLst>
          </a:prstGeom>
          <a:blipFill rotWithShape="0">
            <a:blip r:embed="rId1"/>
            <a:srcRect/>
            <a:stretch/>
          </a:blipFill>
          <a:ln cap="sq" w="88900">
            <a:solidFill>
              <a:srgbClr val="ffffff"/>
            </a:solidFill>
            <a:miter/>
          </a:ln>
          <a:effectLst>
            <a:outerShdw algn="tl" blurRad="254160" rotWithShape="0">
              <a:srgbClr val="000000">
                <a:alpha val="43000"/>
              </a:srgbClr>
            </a:outerShdw>
          </a:effectLst>
          <a:scene3d>
            <a:camera prst="perspectiveRelaxedModerately"/>
            <a:lightRig dir="t" rig="threePt"/>
          </a:scene3d>
        </p:spPr>
        <p:style>
          <a:lnRef idx="0"/>
          <a:fillRef idx="0"/>
          <a:effectRef idx="0"/>
          <a:fontRef idx="minor"/>
        </p:style>
      </p:sp>
      <p:sp>
        <p:nvSpPr>
          <p:cNvPr id="119" name="Slika 4"/>
          <p:cNvSpPr/>
          <p:nvPr/>
        </p:nvSpPr>
        <p:spPr>
          <a:xfrm>
            <a:off x="6084000" y="5085360"/>
            <a:ext cx="2232000" cy="1583640"/>
          </a:xfrm>
          <a:prstGeom prst="snip2DiagRect">
            <a:avLst>
              <a:gd name="adj1" fmla="val 0"/>
              <a:gd name="adj2" fmla="val 16667"/>
            </a:avLst>
          </a:prstGeom>
          <a:blipFill rotWithShape="0">
            <a:blip r:embed="rId2"/>
            <a:srcRect/>
            <a:stretch/>
          </a:blipFill>
          <a:ln cap="sq" w="88900">
            <a:solidFill>
              <a:srgbClr val="ffffff"/>
            </a:solidFill>
            <a:miter/>
          </a:ln>
          <a:effectLst>
            <a:outerShdw algn="tl" blurRad="88920" rotWithShape="0">
              <a:srgbClr val="000000">
                <a:alpha val="45000"/>
              </a:srgbClr>
            </a:outerShdw>
          </a:effectLst>
          <a:scene3d>
            <a:camera prst="perspectiveContrastingRightFacing"/>
            <a:lightRig dir="t" rig="twoPt">
              <a:rot lat="0" lon="0" rev="7200000"/>
            </a:lightRig>
          </a:scene3d>
          <a:sp3d>
            <a:bevelT w="25400" h="19050"/>
            <a:contourClr>
              <a:srgbClr val="ffffff"/>
            </a:contourClr>
          </a:sp3d>
        </p:spPr>
        <p:style>
          <a:lnRef idx="0"/>
          <a:fillRef idx="0"/>
          <a:effectRef idx="0"/>
          <a:fontRef idx="minor"/>
        </p:style>
      </p:sp>
    </p:spTree>
  </p:cSld>
  <p:transition>
    <p:dissolve/>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PlaceHolder 1"/>
          <p:cNvSpPr>
            <a:spLocks noGrp="1"/>
          </p:cNvSpPr>
          <p:nvPr>
            <p:ph/>
          </p:nvPr>
        </p:nvSpPr>
        <p:spPr>
          <a:xfrm>
            <a:off x="467640" y="620640"/>
            <a:ext cx="8229240" cy="5952600"/>
          </a:xfrm>
          <a:prstGeom prst="rect">
            <a:avLst/>
          </a:prstGeom>
          <a:noFill/>
          <a:ln w="0">
            <a:noFill/>
          </a:ln>
        </p:spPr>
        <p:txBody>
          <a:bodyPr lIns="90000" rIns="90000" tIns="45000" bIns="45000" anchor="t">
            <a:normAutofit fontScale="96000"/>
          </a:bodyPr>
          <a:p>
            <a:pPr marL="624240" indent="-514440">
              <a:lnSpc>
                <a:spcPct val="150000"/>
              </a:lnSpc>
              <a:spcBef>
                <a:spcPts val="300"/>
              </a:spcBef>
              <a:buClr>
                <a:srgbClr val="a04da3"/>
              </a:buClr>
              <a:buFont typeface="Georgia"/>
              <a:buAutoNum type="arabicPeriod"/>
            </a:pPr>
            <a:r>
              <a:rPr b="0" lang="sl-SI" sz="2800" spc="-1" strike="noStrike">
                <a:solidFill>
                  <a:srgbClr val="000000"/>
                </a:solidFill>
                <a:latin typeface="Georgia"/>
              </a:rPr>
              <a:t>Wann</a:t>
            </a:r>
            <a:r>
              <a:rPr b="0" lang="de-DE" sz="2800" spc="-1" strike="noStrike">
                <a:solidFill>
                  <a:srgbClr val="000000"/>
                </a:solidFill>
                <a:latin typeface="Georgia"/>
              </a:rPr>
              <a:t> ist Paula gestern aufgewacht?</a:t>
            </a:r>
            <a:endParaRPr b="0" lang="sl-SI" sz="2800" spc="-1" strike="noStrike">
              <a:solidFill>
                <a:srgbClr val="000000"/>
              </a:solidFill>
              <a:latin typeface="Georgia"/>
            </a:endParaRPr>
          </a:p>
          <a:p>
            <a:pPr marL="624240" indent="-514440">
              <a:lnSpc>
                <a:spcPct val="150000"/>
              </a:lnSpc>
              <a:spcBef>
                <a:spcPts val="300"/>
              </a:spcBef>
              <a:buClr>
                <a:srgbClr val="a04da3"/>
              </a:buClr>
              <a:buFont typeface="Georgia"/>
              <a:buAutoNum type="arabicPeriod"/>
            </a:pPr>
            <a:r>
              <a:rPr b="0" lang="sl-SI" sz="2800" spc="-1" strike="noStrike">
                <a:solidFill>
                  <a:srgbClr val="000000"/>
                </a:solidFill>
                <a:latin typeface="Georgia"/>
              </a:rPr>
              <a:t> </a:t>
            </a:r>
            <a:r>
              <a:rPr b="0" lang="de-DE" sz="2800" spc="-1" strike="noStrike">
                <a:solidFill>
                  <a:srgbClr val="000000"/>
                </a:solidFill>
                <a:latin typeface="Georgia"/>
              </a:rPr>
              <a:t>Was hat sie schnell gemacht?</a:t>
            </a:r>
            <a:endParaRPr b="0" lang="sl-SI" sz="2800" spc="-1" strike="noStrike">
              <a:solidFill>
                <a:srgbClr val="000000"/>
              </a:solidFill>
              <a:latin typeface="Georgia"/>
            </a:endParaRPr>
          </a:p>
          <a:p>
            <a:pPr marL="624240" indent="-514440">
              <a:lnSpc>
                <a:spcPct val="150000"/>
              </a:lnSpc>
              <a:spcBef>
                <a:spcPts val="300"/>
              </a:spcBef>
              <a:buClr>
                <a:srgbClr val="a04da3"/>
              </a:buClr>
              <a:buFont typeface="Georgia"/>
              <a:buAutoNum type="arabicPeriod"/>
            </a:pPr>
            <a:r>
              <a:rPr b="0" lang="de-DE" sz="2800" spc="-1" strike="noStrike">
                <a:solidFill>
                  <a:srgbClr val="000000"/>
                </a:solidFill>
                <a:latin typeface="Georgia"/>
              </a:rPr>
              <a:t>Was hat sie dann gemacht?</a:t>
            </a:r>
            <a:endParaRPr b="0" lang="sl-SI" sz="2800" spc="-1" strike="noStrike">
              <a:solidFill>
                <a:srgbClr val="000000"/>
              </a:solidFill>
              <a:latin typeface="Georgia"/>
            </a:endParaRPr>
          </a:p>
          <a:p>
            <a:pPr marL="624240" indent="-514440">
              <a:lnSpc>
                <a:spcPct val="150000"/>
              </a:lnSpc>
              <a:spcBef>
                <a:spcPts val="300"/>
              </a:spcBef>
              <a:buClr>
                <a:srgbClr val="a04da3"/>
              </a:buClr>
              <a:buFont typeface="Georgia"/>
              <a:buAutoNum type="arabicPeriod"/>
            </a:pPr>
            <a:r>
              <a:rPr b="0" lang="de-DE" sz="2800" spc="-1" strike="noStrike">
                <a:solidFill>
                  <a:srgbClr val="000000"/>
                </a:solidFill>
                <a:latin typeface="Georgia"/>
              </a:rPr>
              <a:t>Was hat sie im Bad gemacht?</a:t>
            </a:r>
            <a:endParaRPr b="0" lang="sl-SI" sz="2800" spc="-1" strike="noStrike">
              <a:solidFill>
                <a:srgbClr val="000000"/>
              </a:solidFill>
              <a:latin typeface="Georgia"/>
            </a:endParaRPr>
          </a:p>
          <a:p>
            <a:pPr marL="624240" indent="-514440">
              <a:lnSpc>
                <a:spcPct val="150000"/>
              </a:lnSpc>
              <a:spcBef>
                <a:spcPts val="300"/>
              </a:spcBef>
              <a:buClr>
                <a:srgbClr val="a04da3"/>
              </a:buClr>
              <a:buFont typeface="Georgia"/>
              <a:buAutoNum type="arabicPeriod"/>
            </a:pPr>
            <a:r>
              <a:rPr b="0" lang="de-DE" sz="2800" spc="-1" strike="noStrike">
                <a:solidFill>
                  <a:srgbClr val="000000"/>
                </a:solidFill>
                <a:latin typeface="Georgia"/>
              </a:rPr>
              <a:t>Was hat sie in der Küche gemacht?</a:t>
            </a:r>
            <a:endParaRPr b="0" lang="sl-SI" sz="2800" spc="-1" strike="noStrike">
              <a:solidFill>
                <a:srgbClr val="000000"/>
              </a:solidFill>
              <a:latin typeface="Georgia"/>
            </a:endParaRPr>
          </a:p>
          <a:p>
            <a:pPr marL="624240" indent="-514440">
              <a:lnSpc>
                <a:spcPct val="150000"/>
              </a:lnSpc>
              <a:spcBef>
                <a:spcPts val="300"/>
              </a:spcBef>
              <a:buClr>
                <a:srgbClr val="a04da3"/>
              </a:buClr>
              <a:buFont typeface="Georgia"/>
              <a:buAutoNum type="arabicPeriod"/>
            </a:pPr>
            <a:r>
              <a:rPr b="0" lang="de-DE" sz="2800" spc="-1" strike="noStrike">
                <a:solidFill>
                  <a:srgbClr val="000000"/>
                </a:solidFill>
                <a:latin typeface="Georgia"/>
              </a:rPr>
              <a:t>Wann ist sie zur Schule gegangen?</a:t>
            </a:r>
            <a:endParaRPr b="0" lang="sl-SI" sz="2800" spc="-1" strike="noStrike">
              <a:solidFill>
                <a:srgbClr val="000000"/>
              </a:solidFill>
              <a:latin typeface="Georgia"/>
            </a:endParaRPr>
          </a:p>
          <a:p>
            <a:pPr marL="624240" indent="-514440">
              <a:lnSpc>
                <a:spcPct val="150000"/>
              </a:lnSpc>
              <a:spcBef>
                <a:spcPts val="300"/>
              </a:spcBef>
              <a:buClr>
                <a:srgbClr val="a04da3"/>
              </a:buClr>
              <a:buFont typeface="Georgia"/>
              <a:buAutoNum type="arabicPeriod"/>
            </a:pPr>
            <a:r>
              <a:rPr b="0" lang="de-DE" sz="2800" spc="-1" strike="noStrike">
                <a:solidFill>
                  <a:srgbClr val="000000"/>
                </a:solidFill>
                <a:latin typeface="Georgia"/>
              </a:rPr>
              <a:t>Wann hat der Unterricht angefangen?</a:t>
            </a:r>
            <a:endParaRPr b="0" lang="sl-SI" sz="2800" spc="-1" strike="noStrike">
              <a:solidFill>
                <a:srgbClr val="000000"/>
              </a:solidFill>
              <a:latin typeface="Georgia"/>
            </a:endParaRPr>
          </a:p>
          <a:p>
            <a:pPr marL="624240" indent="-514440">
              <a:lnSpc>
                <a:spcPct val="150000"/>
              </a:lnSpc>
              <a:spcBef>
                <a:spcPts val="300"/>
              </a:spcBef>
              <a:buClr>
                <a:srgbClr val="a04da3"/>
              </a:buClr>
              <a:buFont typeface="Georgia"/>
              <a:buAutoNum type="arabicPeriod"/>
            </a:pPr>
            <a:r>
              <a:rPr b="0" lang="de-DE" sz="2800" spc="-1" strike="noStrike">
                <a:solidFill>
                  <a:srgbClr val="000000"/>
                </a:solidFill>
                <a:latin typeface="Georgia"/>
              </a:rPr>
              <a:t>Was hat Paula im Unterricht gemacht?</a:t>
            </a:r>
            <a:endParaRPr b="0" lang="sl-SI" sz="2800" spc="-1" strike="noStrike">
              <a:solidFill>
                <a:srgbClr val="000000"/>
              </a:solidFill>
              <a:latin typeface="Georgia"/>
            </a:endParaRPr>
          </a:p>
          <a:p>
            <a:pPr marL="624240" indent="-514440">
              <a:lnSpc>
                <a:spcPct val="150000"/>
              </a:lnSpc>
              <a:spcBef>
                <a:spcPts val="300"/>
              </a:spcBef>
              <a:buClr>
                <a:srgbClr val="a04da3"/>
              </a:buClr>
              <a:buFont typeface="Georgia"/>
              <a:buAutoNum type="arabicPeriod"/>
            </a:pPr>
            <a:r>
              <a:rPr b="0" lang="de-DE" sz="2800" spc="-1" strike="noStrike">
                <a:solidFill>
                  <a:srgbClr val="000000"/>
                </a:solidFill>
                <a:latin typeface="Georgia"/>
              </a:rPr>
              <a:t>Wann ist sie nach Hause gefahren?</a:t>
            </a:r>
            <a:endParaRPr b="0" lang="sl-SI" sz="2800" spc="-1" strike="noStrike">
              <a:solidFill>
                <a:srgbClr val="000000"/>
              </a:solidFill>
              <a:latin typeface="Georgia"/>
            </a:endParaRPr>
          </a:p>
          <a:p>
            <a:pPr>
              <a:lnSpc>
                <a:spcPct val="100000"/>
              </a:lnSpc>
              <a:spcBef>
                <a:spcPts val="300"/>
              </a:spcBef>
              <a:buNone/>
            </a:pPr>
            <a:endParaRPr b="0" lang="sl-SI" sz="2800" spc="-1" strike="noStrike">
              <a:solidFill>
                <a:srgbClr val="000000"/>
              </a:solidFill>
              <a:latin typeface="Georgia"/>
            </a:endParaRPr>
          </a:p>
          <a:p>
            <a:pPr>
              <a:lnSpc>
                <a:spcPct val="100000"/>
              </a:lnSpc>
              <a:spcBef>
                <a:spcPts val="300"/>
              </a:spcBef>
              <a:buNone/>
            </a:pPr>
            <a:endParaRPr b="0" lang="sl-SI" sz="2800" spc="-1" strike="noStrike">
              <a:solidFill>
                <a:srgbClr val="000000"/>
              </a:solidFill>
              <a:latin typeface="Georgia"/>
            </a:endParaRPr>
          </a:p>
          <a:p>
            <a:pPr>
              <a:lnSpc>
                <a:spcPct val="100000"/>
              </a:lnSpc>
              <a:spcBef>
                <a:spcPts val="300"/>
              </a:spcBef>
              <a:buNone/>
            </a:pPr>
            <a:endParaRPr b="0" lang="sl-SI" sz="2800" spc="-1" strike="noStrike">
              <a:solidFill>
                <a:srgbClr val="000000"/>
              </a:solidFill>
              <a:latin typeface="Georgia"/>
            </a:endParaRPr>
          </a:p>
          <a:p>
            <a:pPr>
              <a:lnSpc>
                <a:spcPct val="100000"/>
              </a:lnSpc>
              <a:spcBef>
                <a:spcPts val="300"/>
              </a:spcBef>
              <a:buNone/>
            </a:pPr>
            <a:endParaRPr b="0" lang="sl-SI" sz="2800" spc="-1" strike="noStrike">
              <a:solidFill>
                <a:srgbClr val="000000"/>
              </a:solidFill>
              <a:latin typeface="Georgia"/>
            </a:endParaRPr>
          </a:p>
          <a:p>
            <a:pPr>
              <a:lnSpc>
                <a:spcPct val="100000"/>
              </a:lnSpc>
              <a:spcBef>
                <a:spcPts val="300"/>
              </a:spcBef>
              <a:buNone/>
            </a:pPr>
            <a:endParaRPr b="0" lang="sl-SI" sz="2800" spc="-1" strike="noStrike">
              <a:solidFill>
                <a:srgbClr val="000000"/>
              </a:solidFill>
              <a:latin typeface="Georgia"/>
            </a:endParaRPr>
          </a:p>
          <a:p>
            <a:pPr>
              <a:lnSpc>
                <a:spcPct val="100000"/>
              </a:lnSpc>
              <a:spcBef>
                <a:spcPts val="300"/>
              </a:spcBef>
              <a:buNone/>
            </a:pPr>
            <a:endParaRPr b="0" lang="sl-SI" sz="2800" spc="-1" strike="noStrike">
              <a:solidFill>
                <a:srgbClr val="000000"/>
              </a:solidFill>
              <a:latin typeface="Georgia"/>
            </a:endParaRPr>
          </a:p>
          <a:p>
            <a:pPr>
              <a:lnSpc>
                <a:spcPct val="100000"/>
              </a:lnSpc>
              <a:spcBef>
                <a:spcPts val="300"/>
              </a:spcBef>
              <a:buNone/>
            </a:pPr>
            <a:endParaRPr b="0" lang="sl-SI" sz="2800" spc="-1" strike="noStrike">
              <a:solidFill>
                <a:srgbClr val="000000"/>
              </a:solidFill>
              <a:latin typeface="Georgia"/>
            </a:endParaRPr>
          </a:p>
        </p:txBody>
      </p:sp>
    </p:spTree>
  </p:cSld>
  <p:transition>
    <p:dissolve/>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PlaceHolder 1"/>
          <p:cNvSpPr>
            <a:spLocks noGrp="1"/>
          </p:cNvSpPr>
          <p:nvPr>
            <p:ph/>
          </p:nvPr>
        </p:nvSpPr>
        <p:spPr>
          <a:xfrm>
            <a:off x="467640" y="692640"/>
            <a:ext cx="8229240" cy="5976360"/>
          </a:xfrm>
          <a:prstGeom prst="rect">
            <a:avLst/>
          </a:prstGeom>
          <a:noFill/>
          <a:ln w="0">
            <a:noFill/>
          </a:ln>
        </p:spPr>
        <p:txBody>
          <a:bodyPr lIns="90000" rIns="90000" tIns="45000" bIns="45000" anchor="t">
            <a:normAutofit/>
          </a:bodyPr>
          <a:p>
            <a:pPr marL="365760" indent="-255960">
              <a:lnSpc>
                <a:spcPct val="150000"/>
              </a:lnSpc>
              <a:spcBef>
                <a:spcPts val="300"/>
              </a:spcBef>
              <a:buClr>
                <a:srgbClr val="a04da3"/>
              </a:buClr>
              <a:buFont typeface="Georgia"/>
              <a:buChar char="•"/>
            </a:pPr>
            <a:r>
              <a:rPr b="0" lang="de-DE" sz="2400" spc="-1" strike="noStrike">
                <a:solidFill>
                  <a:srgbClr val="000000"/>
                </a:solidFill>
                <a:latin typeface="Georgia"/>
              </a:rPr>
              <a:t>i</a:t>
            </a:r>
            <a:r>
              <a:rPr b="0" lang="sl-SI" sz="2400" spc="-1" strike="noStrike">
                <a:solidFill>
                  <a:srgbClr val="000000"/>
                </a:solidFill>
                <a:latin typeface="Georgia"/>
              </a:rPr>
              <a:t>ch</a:t>
            </a:r>
            <a:r>
              <a:rPr b="0" lang="de-DE" sz="2400" spc="-1" strike="noStrike">
                <a:solidFill>
                  <a:srgbClr val="000000"/>
                </a:solidFill>
                <a:latin typeface="Georgia"/>
              </a:rPr>
              <a:t> habe Kaffee getrunken =&gt; trinken</a:t>
            </a:r>
            <a:endParaRPr b="0" lang="sl-SI" sz="2400" spc="-1" strike="noStrike">
              <a:solidFill>
                <a:srgbClr val="000000"/>
              </a:solidFill>
              <a:latin typeface="Georgia"/>
            </a:endParaRPr>
          </a:p>
          <a:p>
            <a:pPr marL="365760" indent="-255960">
              <a:lnSpc>
                <a:spcPct val="150000"/>
              </a:lnSpc>
              <a:spcBef>
                <a:spcPts val="300"/>
              </a:spcBef>
              <a:buClr>
                <a:srgbClr val="a04da3"/>
              </a:buClr>
              <a:buFont typeface="Georgia"/>
              <a:buChar char="•"/>
            </a:pPr>
            <a:r>
              <a:rPr b="0" lang="de-DE" sz="2400" spc="-1" strike="noStrike">
                <a:solidFill>
                  <a:srgbClr val="000000"/>
                </a:solidFill>
                <a:latin typeface="Georgia"/>
              </a:rPr>
              <a:t>ich habe meinen Mann geweckt =&gt; wecken</a:t>
            </a:r>
            <a:endParaRPr b="0" lang="sl-SI" sz="2400" spc="-1" strike="noStrike">
              <a:solidFill>
                <a:srgbClr val="000000"/>
              </a:solidFill>
              <a:latin typeface="Georgia"/>
            </a:endParaRPr>
          </a:p>
          <a:p>
            <a:pPr marL="365760" indent="-255960">
              <a:lnSpc>
                <a:spcPct val="150000"/>
              </a:lnSpc>
              <a:spcBef>
                <a:spcPts val="300"/>
              </a:spcBef>
              <a:buClr>
                <a:srgbClr val="a04da3"/>
              </a:buClr>
              <a:buFont typeface="Georgia"/>
              <a:buChar char="•"/>
            </a:pPr>
            <a:r>
              <a:rPr b="0" lang="de-DE" sz="2400" spc="-1" strike="noStrike">
                <a:solidFill>
                  <a:srgbClr val="000000"/>
                </a:solidFill>
                <a:latin typeface="Georgia"/>
              </a:rPr>
              <a:t>ich habe unser Frühstück gemacht =&gt; machen</a:t>
            </a:r>
            <a:endParaRPr b="0" lang="sl-SI" sz="2400" spc="-1" strike="noStrike">
              <a:solidFill>
                <a:srgbClr val="000000"/>
              </a:solidFill>
              <a:latin typeface="Georgia"/>
            </a:endParaRPr>
          </a:p>
          <a:p>
            <a:pPr marL="365760" indent="-255960">
              <a:lnSpc>
                <a:spcPct val="150000"/>
              </a:lnSpc>
              <a:spcBef>
                <a:spcPts val="300"/>
              </a:spcBef>
              <a:buClr>
                <a:srgbClr val="a04da3"/>
              </a:buClr>
              <a:buFont typeface="Georgia"/>
              <a:buChar char="•"/>
            </a:pPr>
            <a:r>
              <a:rPr b="0" lang="de-DE" sz="2400" spc="-1" strike="noStrike">
                <a:solidFill>
                  <a:srgbClr val="000000"/>
                </a:solidFill>
                <a:latin typeface="Georgia"/>
              </a:rPr>
              <a:t>wir haben gefrühstückt =&gt; frühstücken</a:t>
            </a:r>
            <a:endParaRPr b="0" lang="sl-SI" sz="2400" spc="-1" strike="noStrike">
              <a:solidFill>
                <a:srgbClr val="000000"/>
              </a:solidFill>
              <a:latin typeface="Georgia"/>
            </a:endParaRPr>
          </a:p>
          <a:p>
            <a:pPr marL="365760" indent="-255960">
              <a:lnSpc>
                <a:spcPct val="150000"/>
              </a:lnSpc>
              <a:spcBef>
                <a:spcPts val="300"/>
              </a:spcBef>
              <a:buClr>
                <a:srgbClr val="a04da3"/>
              </a:buClr>
              <a:buFont typeface="Georgia"/>
              <a:buChar char="•"/>
            </a:pPr>
            <a:r>
              <a:rPr b="0" lang="de-DE" sz="2400" spc="-1" strike="noStrike">
                <a:solidFill>
                  <a:srgbClr val="000000"/>
                </a:solidFill>
                <a:latin typeface="Georgia"/>
              </a:rPr>
              <a:t>er ist gefahren =&gt; fahren</a:t>
            </a:r>
            <a:endParaRPr b="0" lang="sl-SI" sz="2400" spc="-1" strike="noStrike">
              <a:solidFill>
                <a:srgbClr val="000000"/>
              </a:solidFill>
              <a:latin typeface="Georgia"/>
            </a:endParaRPr>
          </a:p>
          <a:p>
            <a:pPr marL="365760" indent="-255960">
              <a:lnSpc>
                <a:spcPct val="150000"/>
              </a:lnSpc>
              <a:spcBef>
                <a:spcPts val="300"/>
              </a:spcBef>
              <a:buClr>
                <a:srgbClr val="a04da3"/>
              </a:buClr>
              <a:buFont typeface="Georgia"/>
              <a:buChar char="•"/>
            </a:pPr>
            <a:r>
              <a:rPr b="0" lang="de-DE" sz="2400" spc="-1" strike="noStrike">
                <a:solidFill>
                  <a:srgbClr val="000000"/>
                </a:solidFill>
                <a:latin typeface="Georgia"/>
              </a:rPr>
              <a:t>er hat geholfen =&gt; helfen</a:t>
            </a:r>
            <a:endParaRPr b="0" lang="sl-SI" sz="2400" spc="-1" strike="noStrike">
              <a:solidFill>
                <a:srgbClr val="000000"/>
              </a:solidFill>
              <a:latin typeface="Georgia"/>
            </a:endParaRPr>
          </a:p>
          <a:p>
            <a:pPr marL="365760" indent="-255960">
              <a:lnSpc>
                <a:spcPct val="150000"/>
              </a:lnSpc>
              <a:spcBef>
                <a:spcPts val="300"/>
              </a:spcBef>
              <a:buClr>
                <a:srgbClr val="a04da3"/>
              </a:buClr>
              <a:buFont typeface="Georgia"/>
              <a:buChar char="•"/>
            </a:pPr>
            <a:r>
              <a:rPr b="0" lang="de-DE" sz="2400" spc="-1" strike="noStrike">
                <a:solidFill>
                  <a:srgbClr val="000000"/>
                </a:solidFill>
                <a:latin typeface="Georgia"/>
              </a:rPr>
              <a:t>ich habe gebracht =&gt; bringen </a:t>
            </a:r>
            <a:endParaRPr b="0" lang="sl-SI" sz="2400" spc="-1" strike="noStrike">
              <a:solidFill>
                <a:srgbClr val="000000"/>
              </a:solidFill>
              <a:latin typeface="Georgia"/>
            </a:endParaRPr>
          </a:p>
          <a:p>
            <a:pPr marL="365760" indent="-255960">
              <a:lnSpc>
                <a:spcPct val="150000"/>
              </a:lnSpc>
              <a:spcBef>
                <a:spcPts val="300"/>
              </a:spcBef>
              <a:buClr>
                <a:srgbClr val="a04da3"/>
              </a:buClr>
              <a:buFont typeface="Georgia"/>
              <a:buChar char="•"/>
            </a:pPr>
            <a:r>
              <a:rPr b="0" lang="de-DE" sz="2400" spc="-1" strike="noStrike">
                <a:solidFill>
                  <a:srgbClr val="000000"/>
                </a:solidFill>
                <a:latin typeface="Georgia"/>
              </a:rPr>
              <a:t>sie haben getroffen =&gt; treffen</a:t>
            </a:r>
            <a:endParaRPr b="0" lang="sl-SI" sz="2400" spc="-1" strike="noStrike">
              <a:solidFill>
                <a:srgbClr val="000000"/>
              </a:solidFill>
              <a:latin typeface="Georgia"/>
            </a:endParaRPr>
          </a:p>
          <a:p>
            <a:pPr marL="365760" indent="-255960">
              <a:lnSpc>
                <a:spcPct val="150000"/>
              </a:lnSpc>
              <a:spcBef>
                <a:spcPts val="300"/>
              </a:spcBef>
              <a:buClr>
                <a:srgbClr val="a04da3"/>
              </a:buClr>
              <a:buFont typeface="Georgia"/>
              <a:buChar char="•"/>
            </a:pPr>
            <a:r>
              <a:rPr b="0" lang="de-DE" sz="2400" spc="-1" strike="noStrike">
                <a:solidFill>
                  <a:srgbClr val="000000"/>
                </a:solidFill>
                <a:latin typeface="Georgia"/>
              </a:rPr>
              <a:t>ich habe vorbereitet =&gt; vorbereiten</a:t>
            </a:r>
            <a:endParaRPr b="0" lang="sl-SI" sz="2400" spc="-1" strike="noStrike">
              <a:solidFill>
                <a:srgbClr val="000000"/>
              </a:solidFill>
              <a:latin typeface="Georgia"/>
            </a:endParaRPr>
          </a:p>
        </p:txBody>
      </p:sp>
    </p:spTree>
  </p:cSld>
  <p:transition>
    <p:dissolve/>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PlaceHolder 1"/>
          <p:cNvSpPr>
            <a:spLocks noGrp="1"/>
          </p:cNvSpPr>
          <p:nvPr>
            <p:ph/>
          </p:nvPr>
        </p:nvSpPr>
        <p:spPr>
          <a:xfrm>
            <a:off x="467640" y="620640"/>
            <a:ext cx="8229240" cy="5976360"/>
          </a:xfrm>
          <a:prstGeom prst="rect">
            <a:avLst/>
          </a:prstGeom>
          <a:noFill/>
          <a:ln w="0">
            <a:noFill/>
          </a:ln>
        </p:spPr>
        <p:txBody>
          <a:bodyPr lIns="90000" rIns="90000" tIns="45000" bIns="45000" anchor="t">
            <a:normAutofit/>
          </a:bodyPr>
          <a:p>
            <a:pPr marL="365760" indent="-255960">
              <a:lnSpc>
                <a:spcPct val="150000"/>
              </a:lnSpc>
              <a:spcBef>
                <a:spcPts val="300"/>
              </a:spcBef>
              <a:buClr>
                <a:srgbClr val="a04da3"/>
              </a:buClr>
              <a:buFont typeface="Georgia"/>
              <a:buChar char="•"/>
            </a:pPr>
            <a:r>
              <a:rPr b="0" lang="de-DE" sz="2400" spc="-1" strike="noStrike">
                <a:solidFill>
                  <a:srgbClr val="000000"/>
                </a:solidFill>
                <a:latin typeface="Georgia"/>
              </a:rPr>
              <a:t>ich habe gekocht =&gt; kochen</a:t>
            </a:r>
            <a:endParaRPr b="0" lang="sl-SI" sz="2400" spc="-1" strike="noStrike">
              <a:solidFill>
                <a:srgbClr val="000000"/>
              </a:solidFill>
              <a:latin typeface="Georgia"/>
            </a:endParaRPr>
          </a:p>
          <a:p>
            <a:pPr marL="365760" indent="-255960">
              <a:lnSpc>
                <a:spcPct val="150000"/>
              </a:lnSpc>
              <a:spcBef>
                <a:spcPts val="300"/>
              </a:spcBef>
              <a:buClr>
                <a:srgbClr val="a04da3"/>
              </a:buClr>
              <a:buFont typeface="Georgia"/>
              <a:buChar char="•"/>
            </a:pPr>
            <a:r>
              <a:rPr b="0" lang="de-DE" sz="2400" spc="-1" strike="noStrike">
                <a:solidFill>
                  <a:srgbClr val="000000"/>
                </a:solidFill>
                <a:latin typeface="Georgia"/>
              </a:rPr>
              <a:t>wir haben gegessen =&gt; essen</a:t>
            </a:r>
            <a:endParaRPr b="0" lang="sl-SI" sz="2400" spc="-1" strike="noStrike">
              <a:solidFill>
                <a:srgbClr val="000000"/>
              </a:solidFill>
              <a:latin typeface="Georgia"/>
            </a:endParaRPr>
          </a:p>
          <a:p>
            <a:pPr marL="365760" indent="-255960">
              <a:lnSpc>
                <a:spcPct val="150000"/>
              </a:lnSpc>
              <a:spcBef>
                <a:spcPts val="300"/>
              </a:spcBef>
              <a:buClr>
                <a:srgbClr val="a04da3"/>
              </a:buClr>
              <a:buFont typeface="Georgia"/>
              <a:buChar char="•"/>
            </a:pPr>
            <a:r>
              <a:rPr b="0" lang="de-DE" sz="2400" spc="-1" strike="noStrike">
                <a:solidFill>
                  <a:srgbClr val="000000"/>
                </a:solidFill>
                <a:latin typeface="Georgia"/>
              </a:rPr>
              <a:t>er ist zurückgekommen =&gt; zurückkommen</a:t>
            </a:r>
            <a:endParaRPr b="0" lang="sl-SI" sz="2400" spc="-1" strike="noStrike">
              <a:solidFill>
                <a:srgbClr val="000000"/>
              </a:solidFill>
              <a:latin typeface="Georgia"/>
            </a:endParaRPr>
          </a:p>
          <a:p>
            <a:pPr marL="365760" indent="-255960">
              <a:lnSpc>
                <a:spcPct val="150000"/>
              </a:lnSpc>
              <a:spcBef>
                <a:spcPts val="300"/>
              </a:spcBef>
              <a:buClr>
                <a:srgbClr val="a04da3"/>
              </a:buClr>
              <a:buFont typeface="Georgia"/>
              <a:buChar char="•"/>
            </a:pPr>
            <a:r>
              <a:rPr b="0" lang="de-DE" sz="2400" spc="-1" strike="noStrike">
                <a:solidFill>
                  <a:srgbClr val="000000"/>
                </a:solidFill>
                <a:latin typeface="Georgia"/>
              </a:rPr>
              <a:t>ich habe gehabt =&gt; haben</a:t>
            </a:r>
            <a:endParaRPr b="0" lang="sl-SI" sz="2400" spc="-1" strike="noStrike">
              <a:solidFill>
                <a:srgbClr val="000000"/>
              </a:solidFill>
              <a:latin typeface="Georgia"/>
            </a:endParaRPr>
          </a:p>
          <a:p>
            <a:pPr marL="365760" indent="-255960">
              <a:lnSpc>
                <a:spcPct val="150000"/>
              </a:lnSpc>
              <a:spcBef>
                <a:spcPts val="300"/>
              </a:spcBef>
              <a:buClr>
                <a:srgbClr val="a04da3"/>
              </a:buClr>
              <a:buFont typeface="Georgia"/>
              <a:buChar char="•"/>
            </a:pPr>
            <a:r>
              <a:rPr b="0" lang="de-DE" sz="2400" spc="-1" strike="noStrike">
                <a:solidFill>
                  <a:srgbClr val="000000"/>
                </a:solidFill>
                <a:latin typeface="Georgia"/>
              </a:rPr>
              <a:t>wir haben gespielt =&gt; spielen</a:t>
            </a:r>
            <a:endParaRPr b="0" lang="sl-SI" sz="2400" spc="-1" strike="noStrike">
              <a:solidFill>
                <a:srgbClr val="000000"/>
              </a:solidFill>
              <a:latin typeface="Georgia"/>
            </a:endParaRPr>
          </a:p>
          <a:p>
            <a:pPr marL="365760" indent="-255960">
              <a:lnSpc>
                <a:spcPct val="150000"/>
              </a:lnSpc>
              <a:spcBef>
                <a:spcPts val="300"/>
              </a:spcBef>
              <a:buClr>
                <a:srgbClr val="a04da3"/>
              </a:buClr>
              <a:buFont typeface="Georgia"/>
              <a:buChar char="•"/>
            </a:pPr>
            <a:r>
              <a:rPr b="0" lang="de-DE" sz="2400" spc="-1" strike="noStrike">
                <a:solidFill>
                  <a:srgbClr val="000000"/>
                </a:solidFill>
                <a:latin typeface="Georgia"/>
              </a:rPr>
              <a:t>wir haben besucht =&gt; besuchen</a:t>
            </a:r>
            <a:endParaRPr b="0" lang="sl-SI" sz="2400" spc="-1" strike="noStrike">
              <a:solidFill>
                <a:srgbClr val="000000"/>
              </a:solidFill>
              <a:latin typeface="Georgia"/>
            </a:endParaRPr>
          </a:p>
          <a:p>
            <a:pPr marL="365760" indent="-255960">
              <a:lnSpc>
                <a:spcPct val="150000"/>
              </a:lnSpc>
              <a:spcBef>
                <a:spcPts val="300"/>
              </a:spcBef>
              <a:buClr>
                <a:srgbClr val="a04da3"/>
              </a:buClr>
              <a:buFont typeface="Georgia"/>
              <a:buChar char="•"/>
            </a:pPr>
            <a:r>
              <a:rPr b="0" lang="de-DE" sz="2400" spc="-1" strike="noStrike">
                <a:solidFill>
                  <a:srgbClr val="000000"/>
                </a:solidFill>
                <a:latin typeface="Georgia"/>
              </a:rPr>
              <a:t>wir sind spazieren gegangen =&gt; spazieren gehen</a:t>
            </a:r>
            <a:endParaRPr b="0" lang="sl-SI" sz="2400" spc="-1" strike="noStrike">
              <a:solidFill>
                <a:srgbClr val="000000"/>
              </a:solidFill>
              <a:latin typeface="Georgia"/>
            </a:endParaRPr>
          </a:p>
          <a:p>
            <a:pPr marL="365760" indent="-255960">
              <a:lnSpc>
                <a:spcPct val="150000"/>
              </a:lnSpc>
              <a:spcBef>
                <a:spcPts val="300"/>
              </a:spcBef>
              <a:buClr>
                <a:srgbClr val="a04da3"/>
              </a:buClr>
              <a:buFont typeface="Georgia"/>
              <a:buChar char="•"/>
            </a:pPr>
            <a:r>
              <a:rPr b="0" lang="de-DE" sz="2400" spc="-1" strike="noStrike">
                <a:solidFill>
                  <a:srgbClr val="000000"/>
                </a:solidFill>
                <a:latin typeface="Georgia"/>
              </a:rPr>
              <a:t>ich bin gegangen =&gt; gehen</a:t>
            </a:r>
            <a:endParaRPr b="0" lang="sl-SI" sz="2400" spc="-1" strike="noStrike">
              <a:solidFill>
                <a:srgbClr val="000000"/>
              </a:solidFill>
              <a:latin typeface="Georgia"/>
            </a:endParaRPr>
          </a:p>
          <a:p>
            <a:pPr marL="365760" indent="-255960">
              <a:lnSpc>
                <a:spcPct val="150000"/>
              </a:lnSpc>
              <a:spcBef>
                <a:spcPts val="300"/>
              </a:spcBef>
              <a:buClr>
                <a:srgbClr val="a04da3"/>
              </a:buClr>
              <a:buFont typeface="Georgia"/>
              <a:buChar char="•"/>
            </a:pPr>
            <a:r>
              <a:rPr b="0" lang="de-DE" sz="2400" spc="-1" strike="noStrike">
                <a:solidFill>
                  <a:srgbClr val="000000"/>
                </a:solidFill>
                <a:latin typeface="Georgia"/>
              </a:rPr>
              <a:t>ich habe unterrichtet =&gt; unterrichten</a:t>
            </a:r>
            <a:endParaRPr b="0" lang="sl-SI" sz="2400" spc="-1" strike="noStrike">
              <a:solidFill>
                <a:srgbClr val="000000"/>
              </a:solidFill>
              <a:latin typeface="Georgia"/>
            </a:endParaRPr>
          </a:p>
          <a:p>
            <a:pPr marL="365760" indent="-255960">
              <a:lnSpc>
                <a:spcPct val="150000"/>
              </a:lnSpc>
              <a:spcBef>
                <a:spcPts val="300"/>
              </a:spcBef>
              <a:buClr>
                <a:srgbClr val="a04da3"/>
              </a:buClr>
              <a:buFont typeface="Georgia"/>
              <a:buChar char="•"/>
            </a:pPr>
            <a:r>
              <a:rPr b="0" lang="de-DE" sz="2400" spc="-1" strike="noStrike">
                <a:solidFill>
                  <a:srgbClr val="000000"/>
                </a:solidFill>
                <a:latin typeface="Georgia"/>
              </a:rPr>
              <a:t>er ist gewesen =&gt; sein    </a:t>
            </a:r>
            <a:endParaRPr b="0" lang="sl-SI" sz="2400" spc="-1" strike="noStrike">
              <a:solidFill>
                <a:srgbClr val="000000"/>
              </a:solidFill>
              <a:latin typeface="Georgia"/>
            </a:endParaRPr>
          </a:p>
        </p:txBody>
      </p:sp>
    </p:spTree>
  </p:cSld>
  <p:transition>
    <p:dissolve/>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 name="PlaceHolder 1"/>
          <p:cNvSpPr>
            <a:spLocks noGrp="1"/>
          </p:cNvSpPr>
          <p:nvPr>
            <p:ph type="title"/>
          </p:nvPr>
        </p:nvSpPr>
        <p:spPr>
          <a:xfrm>
            <a:off x="467640" y="476640"/>
            <a:ext cx="8229240" cy="1066320"/>
          </a:xfrm>
          <a:prstGeom prst="rect">
            <a:avLst/>
          </a:prstGeom>
          <a:noFill/>
          <a:ln w="0">
            <a:noFill/>
          </a:ln>
        </p:spPr>
        <p:txBody>
          <a:bodyPr lIns="90000" rIns="90000" tIns="45000" bIns="45000" anchor="ctr">
            <a:noAutofit/>
          </a:bodyPr>
          <a:p>
            <a:pPr algn="ctr">
              <a:lnSpc>
                <a:spcPct val="100000"/>
              </a:lnSpc>
              <a:buNone/>
            </a:pPr>
            <a:r>
              <a:rPr b="1" lang="de-DE" sz="4000" spc="-1" strike="noStrike">
                <a:solidFill>
                  <a:srgbClr val="424456"/>
                </a:solidFill>
                <a:latin typeface="Trebuchet MS"/>
              </a:rPr>
              <a:t>Perfekt mit „haben“</a:t>
            </a:r>
            <a:endParaRPr b="0" lang="sl-SI" sz="4000" spc="-1" strike="noStrike">
              <a:solidFill>
                <a:srgbClr val="000000"/>
              </a:solidFill>
              <a:latin typeface="Georgia"/>
            </a:endParaRPr>
          </a:p>
        </p:txBody>
      </p:sp>
      <p:sp>
        <p:nvSpPr>
          <p:cNvPr id="124" name="PlaceHolder 2"/>
          <p:cNvSpPr>
            <a:spLocks noGrp="1"/>
          </p:cNvSpPr>
          <p:nvPr>
            <p:ph/>
          </p:nvPr>
        </p:nvSpPr>
        <p:spPr>
          <a:xfrm>
            <a:off x="467640" y="1772640"/>
            <a:ext cx="8229240" cy="4752000"/>
          </a:xfrm>
          <a:prstGeom prst="rect">
            <a:avLst/>
          </a:prstGeom>
          <a:noFill/>
          <a:ln w="0">
            <a:noFill/>
          </a:ln>
        </p:spPr>
        <p:txBody>
          <a:bodyPr lIns="90000" rIns="90000" tIns="45000" bIns="45000" anchor="t">
            <a:normAutofit fontScale="83000"/>
          </a:bodyPr>
          <a:p>
            <a:pPr marL="609480" indent="-609480" algn="ctr">
              <a:lnSpc>
                <a:spcPct val="135000"/>
              </a:lnSpc>
              <a:spcBef>
                <a:spcPts val="300"/>
              </a:spcBef>
              <a:buClr>
                <a:srgbClr val="a04da3"/>
              </a:buClr>
              <a:buFont typeface="Georgia"/>
              <a:buChar char="•"/>
            </a:pPr>
            <a:r>
              <a:rPr b="1" lang="de-DE" sz="2800" spc="-1" strike="noStrike">
                <a:solidFill>
                  <a:srgbClr val="7030a0"/>
                </a:solidFill>
                <a:latin typeface="Georgia"/>
              </a:rPr>
              <a:t>Transitive Verben </a:t>
            </a:r>
            <a:r>
              <a:rPr b="0" lang="de-DE" sz="2800" spc="-1" strike="noStrike">
                <a:solidFill>
                  <a:srgbClr val="000000"/>
                </a:solidFill>
                <a:latin typeface="Georgia"/>
              </a:rPr>
              <a:t>(haben ein Akkusativobjekt bei sich)</a:t>
            </a:r>
            <a:endParaRPr b="0" lang="sl-SI" sz="2800" spc="-1" strike="noStrike">
              <a:solidFill>
                <a:srgbClr val="000000"/>
              </a:solidFill>
              <a:latin typeface="Georgia"/>
            </a:endParaRPr>
          </a:p>
          <a:p>
            <a:pPr marL="609480" indent="-609480">
              <a:lnSpc>
                <a:spcPct val="135000"/>
              </a:lnSpc>
              <a:spcBef>
                <a:spcPts val="300"/>
              </a:spcBef>
              <a:buNone/>
              <a:tabLst>
                <a:tab algn="l" pos="0"/>
              </a:tabLst>
            </a:pPr>
            <a:r>
              <a:rPr b="0" lang="de-DE" sz="2400" spc="-1" strike="noStrike">
                <a:solidFill>
                  <a:srgbClr val="000000"/>
                </a:solidFill>
                <a:latin typeface="Georgia"/>
              </a:rPr>
              <a:t>Ich habe noch nie ein Flugzeug geflogen / ein Auto gefahren.</a:t>
            </a:r>
            <a:endParaRPr b="0" lang="sl-SI" sz="2400" spc="-1" strike="noStrike">
              <a:solidFill>
                <a:srgbClr val="000000"/>
              </a:solidFill>
              <a:latin typeface="Georgia"/>
            </a:endParaRPr>
          </a:p>
          <a:p>
            <a:pPr marL="609480" indent="-609480" algn="ctr">
              <a:lnSpc>
                <a:spcPct val="135000"/>
              </a:lnSpc>
              <a:spcBef>
                <a:spcPts val="300"/>
              </a:spcBef>
              <a:buClr>
                <a:srgbClr val="a04da3"/>
              </a:buClr>
              <a:buFont typeface="Georgia"/>
              <a:buChar char="•"/>
              <a:tabLst>
                <a:tab algn="l" pos="0"/>
              </a:tabLst>
            </a:pPr>
            <a:r>
              <a:rPr b="1" lang="de-DE" sz="2800" spc="-1" strike="noStrike">
                <a:solidFill>
                  <a:srgbClr val="7030a0"/>
                </a:solidFill>
                <a:latin typeface="Georgia"/>
              </a:rPr>
              <a:t>Reflexive Verben </a:t>
            </a:r>
            <a:r>
              <a:rPr b="0" lang="de-DE" sz="2800" spc="-1" strike="noStrike">
                <a:solidFill>
                  <a:srgbClr val="000000"/>
                </a:solidFill>
                <a:latin typeface="Georgia"/>
              </a:rPr>
              <a:t>(sich rasieren, sich waschen...)</a:t>
            </a:r>
            <a:endParaRPr b="0" lang="sl-SI" sz="2800" spc="-1" strike="noStrike">
              <a:solidFill>
                <a:srgbClr val="000000"/>
              </a:solidFill>
              <a:latin typeface="Georgia"/>
            </a:endParaRPr>
          </a:p>
          <a:p>
            <a:pPr marL="609480" indent="-609480" algn="ctr">
              <a:lnSpc>
                <a:spcPct val="135000"/>
              </a:lnSpc>
              <a:spcBef>
                <a:spcPts val="300"/>
              </a:spcBef>
              <a:buClr>
                <a:srgbClr val="a04da3"/>
              </a:buClr>
              <a:buFont typeface="Georgia"/>
              <a:buChar char="•"/>
              <a:tabLst>
                <a:tab algn="l" pos="0"/>
              </a:tabLst>
            </a:pPr>
            <a:r>
              <a:rPr b="1" lang="de-DE" sz="2800" spc="-1" strike="noStrike">
                <a:solidFill>
                  <a:srgbClr val="7030a0"/>
                </a:solidFill>
                <a:latin typeface="Georgia"/>
              </a:rPr>
              <a:t>Modalverben</a:t>
            </a:r>
            <a:endParaRPr b="0" lang="sl-SI" sz="2800" spc="-1" strike="noStrike">
              <a:solidFill>
                <a:srgbClr val="000000"/>
              </a:solidFill>
              <a:latin typeface="Georgia"/>
            </a:endParaRPr>
          </a:p>
          <a:p>
            <a:pPr marL="609480" indent="-609480">
              <a:lnSpc>
                <a:spcPct val="135000"/>
              </a:lnSpc>
              <a:spcBef>
                <a:spcPts val="300"/>
              </a:spcBef>
              <a:buClr>
                <a:srgbClr val="a04da3"/>
              </a:buClr>
              <a:buFont typeface="Georgia"/>
              <a:buChar char="•"/>
              <a:tabLst>
                <a:tab algn="l" pos="0"/>
              </a:tabLst>
            </a:pPr>
            <a:r>
              <a:rPr b="1" lang="de-DE" sz="2800" spc="-1" strike="noStrike">
                <a:solidFill>
                  <a:srgbClr val="7030a0"/>
                </a:solidFill>
                <a:latin typeface="Georgia"/>
              </a:rPr>
              <a:t>Unpersönliche Verben </a:t>
            </a:r>
            <a:r>
              <a:rPr b="0" lang="de-DE" sz="2800" spc="-1" strike="noStrike">
                <a:solidFill>
                  <a:srgbClr val="000000"/>
                </a:solidFill>
                <a:latin typeface="Georgia"/>
              </a:rPr>
              <a:t>(es regnet, es schneit...)</a:t>
            </a:r>
            <a:endParaRPr b="0" lang="sl-SI" sz="2800" spc="-1" strike="noStrike">
              <a:solidFill>
                <a:srgbClr val="000000"/>
              </a:solidFill>
              <a:latin typeface="Georgia"/>
            </a:endParaRPr>
          </a:p>
          <a:p>
            <a:pPr marL="609480" indent="-609480">
              <a:lnSpc>
                <a:spcPct val="135000"/>
              </a:lnSpc>
              <a:spcBef>
                <a:spcPts val="300"/>
              </a:spcBef>
              <a:buClr>
                <a:srgbClr val="a04da3"/>
              </a:buClr>
              <a:buFont typeface="Georgia"/>
              <a:buChar char="•"/>
              <a:tabLst>
                <a:tab algn="l" pos="0"/>
              </a:tabLst>
            </a:pPr>
            <a:r>
              <a:rPr b="1" lang="de-DE" sz="2800" spc="-1" strike="noStrike">
                <a:solidFill>
                  <a:srgbClr val="7030a0"/>
                </a:solidFill>
                <a:latin typeface="Georgia"/>
              </a:rPr>
              <a:t>Verben, die einen festen Anfangs- und Endpunkt bezeichnen </a:t>
            </a:r>
            <a:r>
              <a:rPr b="0" lang="de-DE" sz="2800" spc="-1" strike="noStrike">
                <a:solidFill>
                  <a:srgbClr val="000000"/>
                </a:solidFill>
                <a:latin typeface="Georgia"/>
              </a:rPr>
              <a:t>(anfangen, aufhören, beginnen...)</a:t>
            </a:r>
            <a:endParaRPr b="0" lang="sl-SI" sz="2800" spc="-1" strike="noStrike">
              <a:solidFill>
                <a:srgbClr val="000000"/>
              </a:solidFill>
              <a:latin typeface="Georgia"/>
            </a:endParaRPr>
          </a:p>
          <a:p>
            <a:pPr marL="365760" indent="-255960">
              <a:lnSpc>
                <a:spcPct val="100000"/>
              </a:lnSpc>
              <a:spcBef>
                <a:spcPts val="300"/>
              </a:spcBef>
              <a:buNone/>
              <a:tabLst>
                <a:tab algn="l" pos="0"/>
              </a:tabLst>
            </a:pPr>
            <a:endParaRPr b="0" lang="sl-SI" sz="2800" spc="-1" strike="noStrike">
              <a:solidFill>
                <a:srgbClr val="000000"/>
              </a:solidFill>
              <a:latin typeface="Georgia"/>
            </a:endParaRPr>
          </a:p>
        </p:txBody>
      </p:sp>
    </p:spTree>
  </p:cSld>
  <p:transition>
    <p:dissolve/>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PlaceHolder 1"/>
          <p:cNvSpPr>
            <a:spLocks noGrp="1"/>
          </p:cNvSpPr>
          <p:nvPr>
            <p:ph type="title"/>
          </p:nvPr>
        </p:nvSpPr>
        <p:spPr>
          <a:xfrm>
            <a:off x="467640" y="620640"/>
            <a:ext cx="8229240" cy="1066320"/>
          </a:xfrm>
          <a:prstGeom prst="rect">
            <a:avLst/>
          </a:prstGeom>
          <a:noFill/>
          <a:ln w="0">
            <a:noFill/>
          </a:ln>
        </p:spPr>
        <p:txBody>
          <a:bodyPr lIns="90000" rIns="90000" tIns="45000" bIns="45000" anchor="ctr">
            <a:noAutofit/>
          </a:bodyPr>
          <a:p>
            <a:pPr algn="ctr">
              <a:lnSpc>
                <a:spcPct val="100000"/>
              </a:lnSpc>
              <a:buNone/>
            </a:pPr>
            <a:r>
              <a:rPr b="1" lang="de-DE" sz="4000" spc="-1" strike="noStrike">
                <a:solidFill>
                  <a:srgbClr val="424456"/>
                </a:solidFill>
                <a:latin typeface="Trebuchet MS"/>
              </a:rPr>
              <a:t>Perfekt mit „sein“</a:t>
            </a:r>
            <a:endParaRPr b="0" lang="sl-SI" sz="4000" spc="-1" strike="noStrike">
              <a:solidFill>
                <a:srgbClr val="000000"/>
              </a:solidFill>
              <a:latin typeface="Georgia"/>
            </a:endParaRPr>
          </a:p>
        </p:txBody>
      </p:sp>
      <p:sp>
        <p:nvSpPr>
          <p:cNvPr id="126" name="PlaceHolder 2"/>
          <p:cNvSpPr>
            <a:spLocks noGrp="1"/>
          </p:cNvSpPr>
          <p:nvPr>
            <p:ph/>
          </p:nvPr>
        </p:nvSpPr>
        <p:spPr>
          <a:xfrm>
            <a:off x="467640" y="1628640"/>
            <a:ext cx="8229240" cy="4896360"/>
          </a:xfrm>
          <a:prstGeom prst="rect">
            <a:avLst/>
          </a:prstGeom>
          <a:noFill/>
          <a:ln w="0">
            <a:noFill/>
          </a:ln>
        </p:spPr>
        <p:txBody>
          <a:bodyPr lIns="90000" rIns="90000" tIns="45000" bIns="45000" anchor="t">
            <a:normAutofit/>
          </a:bodyPr>
          <a:p>
            <a:pPr marL="698040" indent="-533520" algn="ctr">
              <a:lnSpc>
                <a:spcPct val="130000"/>
              </a:lnSpc>
              <a:spcBef>
                <a:spcPts val="300"/>
              </a:spcBef>
              <a:buClr>
                <a:srgbClr val="a04da3"/>
              </a:buClr>
              <a:buFont typeface="Arial"/>
              <a:buChar char="•"/>
            </a:pPr>
            <a:r>
              <a:rPr b="1" lang="de-DE" sz="2400" spc="-1" strike="noStrike">
                <a:solidFill>
                  <a:srgbClr val="7030a0"/>
                </a:solidFill>
                <a:latin typeface="Georgia"/>
              </a:rPr>
              <a:t>Verben der Ortsveränderung bzw. der Bewegung (fliegen, gehen, laufen...)</a:t>
            </a:r>
            <a:endParaRPr b="0" lang="sl-SI" sz="2400" spc="-1" strike="noStrike">
              <a:solidFill>
                <a:srgbClr val="000000"/>
              </a:solidFill>
              <a:latin typeface="Georgia"/>
            </a:endParaRPr>
          </a:p>
          <a:p>
            <a:pPr marL="609480" indent="-609480" algn="ctr">
              <a:lnSpc>
                <a:spcPct val="130000"/>
              </a:lnSpc>
              <a:spcBef>
                <a:spcPts val="300"/>
              </a:spcBef>
              <a:buNone/>
              <a:tabLst>
                <a:tab algn="l" pos="0"/>
              </a:tabLst>
            </a:pPr>
            <a:r>
              <a:rPr b="0" lang="de-DE" sz="2000" spc="-1" strike="noStrike">
                <a:solidFill>
                  <a:srgbClr val="000000"/>
                </a:solidFill>
                <a:latin typeface="Georgia"/>
              </a:rPr>
              <a:t>Gestern sind sie nach Acapulco geflogen.</a:t>
            </a:r>
            <a:endParaRPr b="0" lang="sl-SI" sz="2000" spc="-1" strike="noStrike">
              <a:solidFill>
                <a:srgbClr val="000000"/>
              </a:solidFill>
              <a:latin typeface="Georgia"/>
            </a:endParaRPr>
          </a:p>
          <a:p>
            <a:pPr marL="609480" indent="-609480" algn="ctr">
              <a:lnSpc>
                <a:spcPct val="130000"/>
              </a:lnSpc>
              <a:spcBef>
                <a:spcPts val="300"/>
              </a:spcBef>
              <a:buClr>
                <a:srgbClr val="a04da3"/>
              </a:buClr>
              <a:buFont typeface="Georgia"/>
              <a:buChar char="•"/>
              <a:tabLst>
                <a:tab algn="l" pos="0"/>
              </a:tabLst>
            </a:pPr>
            <a:r>
              <a:rPr b="1" lang="de-DE" sz="2400" spc="-1" strike="noStrike">
                <a:solidFill>
                  <a:srgbClr val="7030a0"/>
                </a:solidFill>
                <a:latin typeface="Georgia"/>
              </a:rPr>
              <a:t>Verben der Zustandsveränderung </a:t>
            </a:r>
            <a:r>
              <a:rPr b="0" lang="de-DE" sz="2400" spc="-1" strike="noStrike">
                <a:solidFill>
                  <a:srgbClr val="000000"/>
                </a:solidFill>
                <a:latin typeface="Georgia"/>
              </a:rPr>
              <a:t>(wachsen, sterben, werden...)</a:t>
            </a:r>
            <a:endParaRPr b="0" lang="sl-SI" sz="2400" spc="-1" strike="noStrike">
              <a:solidFill>
                <a:srgbClr val="000000"/>
              </a:solidFill>
              <a:latin typeface="Georgia"/>
            </a:endParaRPr>
          </a:p>
          <a:p>
            <a:pPr marL="609480" indent="-609480" algn="ctr">
              <a:lnSpc>
                <a:spcPct val="130000"/>
              </a:lnSpc>
              <a:spcBef>
                <a:spcPts val="300"/>
              </a:spcBef>
              <a:buNone/>
              <a:tabLst>
                <a:tab algn="l" pos="0"/>
              </a:tabLst>
            </a:pPr>
            <a:r>
              <a:rPr b="0" lang="de-DE" sz="2000" spc="-1" strike="noStrike">
                <a:solidFill>
                  <a:srgbClr val="000000"/>
                </a:solidFill>
                <a:latin typeface="Georgia"/>
              </a:rPr>
              <a:t>Der Junge ist im letzten Jahr sehr gewachsen.</a:t>
            </a:r>
            <a:endParaRPr b="0" lang="sl-SI" sz="2000" spc="-1" strike="noStrike">
              <a:solidFill>
                <a:srgbClr val="000000"/>
              </a:solidFill>
              <a:latin typeface="Georgia"/>
            </a:endParaRPr>
          </a:p>
          <a:p>
            <a:pPr marL="609480" indent="-609480" algn="ctr">
              <a:lnSpc>
                <a:spcPct val="130000"/>
              </a:lnSpc>
              <a:spcBef>
                <a:spcPts val="300"/>
              </a:spcBef>
              <a:buClr>
                <a:srgbClr val="a04da3"/>
              </a:buClr>
              <a:buFont typeface="Georgia"/>
              <a:buChar char="•"/>
              <a:tabLst>
                <a:tab algn="l" pos="0"/>
              </a:tabLst>
            </a:pPr>
            <a:r>
              <a:rPr b="1" lang="de-DE" sz="2400" spc="-1" strike="noStrike">
                <a:solidFill>
                  <a:srgbClr val="7030a0"/>
                </a:solidFill>
                <a:latin typeface="Georgia"/>
              </a:rPr>
              <a:t>Verben des „Geschehens“ </a:t>
            </a:r>
            <a:r>
              <a:rPr b="0" lang="de-DE" sz="2400" spc="-1" strike="noStrike">
                <a:solidFill>
                  <a:srgbClr val="000000"/>
                </a:solidFill>
                <a:latin typeface="Georgia"/>
              </a:rPr>
              <a:t>(passieren, geschehen...)</a:t>
            </a:r>
            <a:endParaRPr b="0" lang="sl-SI" sz="2400" spc="-1" strike="noStrike">
              <a:solidFill>
                <a:srgbClr val="000000"/>
              </a:solidFill>
              <a:latin typeface="Georgia"/>
            </a:endParaRPr>
          </a:p>
          <a:p>
            <a:pPr marL="609480" indent="-609480" algn="ctr">
              <a:lnSpc>
                <a:spcPct val="130000"/>
              </a:lnSpc>
              <a:spcBef>
                <a:spcPts val="300"/>
              </a:spcBef>
              <a:buNone/>
              <a:tabLst>
                <a:tab algn="l" pos="0"/>
              </a:tabLst>
            </a:pPr>
            <a:r>
              <a:rPr b="0" lang="de-DE" sz="2000" spc="-1" strike="noStrike">
                <a:solidFill>
                  <a:srgbClr val="000000"/>
                </a:solidFill>
                <a:latin typeface="Georgia"/>
              </a:rPr>
              <a:t>Zum Glück ist ihm nichts passiert.</a:t>
            </a:r>
            <a:endParaRPr b="0" lang="sl-SI" sz="2000" spc="-1" strike="noStrike">
              <a:solidFill>
                <a:srgbClr val="000000"/>
              </a:solidFill>
              <a:latin typeface="Georgia"/>
            </a:endParaRPr>
          </a:p>
          <a:p>
            <a:pPr marL="609480" indent="-609480" algn="ctr">
              <a:lnSpc>
                <a:spcPct val="130000"/>
              </a:lnSpc>
              <a:spcBef>
                <a:spcPts val="300"/>
              </a:spcBef>
              <a:buClr>
                <a:srgbClr val="a04da3"/>
              </a:buClr>
              <a:buFont typeface="Georgia"/>
              <a:buChar char="•"/>
              <a:tabLst>
                <a:tab algn="l" pos="0"/>
              </a:tabLst>
            </a:pPr>
            <a:r>
              <a:rPr b="1" lang="de-DE" sz="2400" spc="-1" strike="noStrike">
                <a:solidFill>
                  <a:srgbClr val="7030a0"/>
                </a:solidFill>
                <a:latin typeface="Georgia"/>
              </a:rPr>
              <a:t>„</a:t>
            </a:r>
            <a:r>
              <a:rPr b="1" lang="de-DE" sz="2400" spc="-1" strike="noStrike">
                <a:solidFill>
                  <a:srgbClr val="7030a0"/>
                </a:solidFill>
                <a:latin typeface="Georgia"/>
              </a:rPr>
              <a:t>sein“ und „bleiben“</a:t>
            </a:r>
            <a:endParaRPr b="0" lang="sl-SI" sz="2400" spc="-1" strike="noStrike">
              <a:solidFill>
                <a:srgbClr val="000000"/>
              </a:solidFill>
              <a:latin typeface="Georgia"/>
            </a:endParaRPr>
          </a:p>
          <a:p>
            <a:pPr marL="365760" indent="-255960">
              <a:lnSpc>
                <a:spcPct val="100000"/>
              </a:lnSpc>
              <a:spcBef>
                <a:spcPts val="300"/>
              </a:spcBef>
              <a:buNone/>
              <a:tabLst>
                <a:tab algn="l" pos="0"/>
              </a:tabLst>
            </a:pPr>
            <a:endParaRPr b="0" lang="sl-SI" sz="2400" spc="-1" strike="noStrike">
              <a:solidFill>
                <a:srgbClr val="000000"/>
              </a:solidFill>
              <a:latin typeface="Georgia"/>
            </a:endParaRPr>
          </a:p>
        </p:txBody>
      </p:sp>
    </p:spTree>
  </p:cSld>
  <p:transition>
    <p:dissolve/>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PlaceHolder 1"/>
          <p:cNvSpPr>
            <a:spLocks noGrp="1"/>
          </p:cNvSpPr>
          <p:nvPr>
            <p:ph type="title"/>
          </p:nvPr>
        </p:nvSpPr>
        <p:spPr>
          <a:xfrm>
            <a:off x="1800000" y="1951560"/>
            <a:ext cx="8229240" cy="1648440"/>
          </a:xfrm>
          <a:prstGeom prst="rect">
            <a:avLst/>
          </a:prstGeom>
          <a:noFill/>
          <a:ln w="0">
            <a:noFill/>
          </a:ln>
        </p:spPr>
        <p:txBody>
          <a:bodyPr lIns="0" rIns="0" tIns="0" bIns="0" anchor="ctr">
            <a:noAutofit/>
          </a:bodyPr>
          <a:p>
            <a:r>
              <a:rPr b="0" lang="sl-SI" sz="4800" spc="-1" strike="noStrike">
                <a:solidFill>
                  <a:srgbClr val="000000"/>
                </a:solidFill>
                <a:latin typeface="Georgia"/>
                <a:hlinkClick r:id="rId1"/>
              </a:rPr>
              <a:t>www.eegitimim.com</a:t>
            </a:r>
            <a:br/>
            <a:r>
              <a:rPr b="0" lang="sl-SI" sz="4800" spc="-1" strike="noStrike">
                <a:solidFill>
                  <a:srgbClr val="000000"/>
                </a:solidFill>
                <a:latin typeface="Georgia"/>
              </a:rPr>
              <a:t>Erdem OVAT </a:t>
            </a:r>
            <a:br/>
            <a:endParaRPr b="0" lang="sl-SI" sz="4800" spc="-1" strike="noStrike">
              <a:solidFill>
                <a:srgbClr val="000000"/>
              </a:solidFill>
              <a:latin typeface="Georgia"/>
            </a:endParaRPr>
          </a:p>
        </p:txBody>
      </p:sp>
      <p:pic>
        <p:nvPicPr>
          <p:cNvPr id="128" name="" descr=""/>
          <p:cNvPicPr/>
          <p:nvPr/>
        </p:nvPicPr>
        <p:blipFill>
          <a:blip r:embed="rId2"/>
          <a:stretch/>
        </p:blipFill>
        <p:spPr>
          <a:xfrm>
            <a:off x="4267800" y="3600000"/>
            <a:ext cx="952200" cy="961560"/>
          </a:xfrm>
          <a:prstGeom prst="rect">
            <a:avLst/>
          </a:prstGeom>
          <a:ln w="0">
            <a:noFill/>
          </a:ln>
        </p:spPr>
      </p:pic>
    </p:spTree>
  </p:cSld>
  <p:transition>
    <p:dissolv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Urban</Template>
  <TotalTime>1</TotalTime>
  <Application>LibreOffice/7.2.5.2$Windows_X86_64 LibreOffice_project/499f9727c189e6ef3471021d6132d4c694f357e5</Application>
  <AppVersion>15.0000</AppVersion>
  <Words>400</Words>
  <Paragraphs>52</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2010-11-23T16:23:26Z</dcterms:created>
  <dc:creator/>
  <dc:description/>
  <dc:language>tr-TR</dc:language>
  <cp:lastModifiedBy/>
  <dcterms:modified xsi:type="dcterms:W3CDTF">2022-01-22T18:30:40Z</dcterms:modified>
  <cp:revision>25</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Ekran Gösterisi (4:3)</vt:lpwstr>
  </property>
  <property fmtid="{D5CDD505-2E9C-101B-9397-08002B2CF9AE}" pid="3" name="Slides">
    <vt:i4>7</vt:i4>
  </property>
</Properties>
</file>