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42976" y="2857496"/>
            <a:ext cx="7772400" cy="1470025"/>
          </a:xfrm>
        </p:spPr>
        <p:txBody>
          <a:bodyPr/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Transportations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Resim" descr="cartoon-kids-travelling-air-copy-space-across-balloon-happy-59780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2051754" cy="1428760"/>
          </a:xfrm>
          <a:prstGeom prst="rect">
            <a:avLst/>
          </a:prstGeom>
        </p:spPr>
      </p:pic>
      <p:pic>
        <p:nvPicPr>
          <p:cNvPr id="5" name="4 Resim" descr="helicopter-clipart-ncX8zrp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14965">
            <a:off x="816666" y="4216893"/>
            <a:ext cx="2286016" cy="1905971"/>
          </a:xfrm>
          <a:prstGeom prst="rect">
            <a:avLst/>
          </a:prstGeom>
        </p:spPr>
      </p:pic>
      <p:pic>
        <p:nvPicPr>
          <p:cNvPr id="6" name="5 Resim" descr="motorcycle-clip-art-royal-motorcycle_Vector_Clip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9107">
            <a:off x="6727024" y="573703"/>
            <a:ext cx="2000264" cy="2552699"/>
          </a:xfrm>
          <a:prstGeom prst="rect">
            <a:avLst/>
          </a:prstGeom>
        </p:spPr>
      </p:pic>
      <p:pic>
        <p:nvPicPr>
          <p:cNvPr id="7" name="6 Resim" descr="indi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91941">
            <a:off x="2942613" y="558133"/>
            <a:ext cx="2762250" cy="1657350"/>
          </a:xfrm>
          <a:prstGeom prst="rect">
            <a:avLst/>
          </a:prstGeom>
        </p:spPr>
      </p:pic>
      <p:pic>
        <p:nvPicPr>
          <p:cNvPr id="8" name="7 Resim" descr="TN_travel_passenger_shi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24981">
            <a:off x="3277508" y="4483092"/>
            <a:ext cx="2476500" cy="1993900"/>
          </a:xfrm>
          <a:prstGeom prst="rect">
            <a:avLst/>
          </a:prstGeom>
        </p:spPr>
      </p:pic>
      <p:pic>
        <p:nvPicPr>
          <p:cNvPr id="9" name="8 Resim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357694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800" b="1" dirty="0" err="1" smtClean="0">
                <a:solidFill>
                  <a:srgbClr val="7030A0"/>
                </a:solidFill>
              </a:rPr>
              <a:t>Ship</a:t>
            </a:r>
            <a:r>
              <a:rPr lang="tr-TR" sz="8800" b="1" dirty="0" smtClean="0">
                <a:solidFill>
                  <a:srgbClr val="7030A0"/>
                </a:solidFill>
              </a:rPr>
              <a:t> </a:t>
            </a:r>
            <a:endParaRPr lang="tr-TR" sz="8800" b="1" dirty="0">
              <a:solidFill>
                <a:srgbClr val="7030A0"/>
              </a:solidFill>
            </a:endParaRPr>
          </a:p>
        </p:txBody>
      </p:sp>
      <p:pic>
        <p:nvPicPr>
          <p:cNvPr id="4" name="3 İçerik Yer Tutucusu" descr="TN_travel_passenger_sh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7715304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7030A0"/>
                </a:solidFill>
              </a:rPr>
              <a:t>Hot </a:t>
            </a:r>
            <a:r>
              <a:rPr lang="tr-TR" sz="7200" b="1" dirty="0" err="1" smtClean="0">
                <a:solidFill>
                  <a:srgbClr val="7030A0"/>
                </a:solidFill>
              </a:rPr>
              <a:t>air</a:t>
            </a:r>
            <a:r>
              <a:rPr lang="tr-TR" sz="7200" b="1" dirty="0" smtClean="0">
                <a:solidFill>
                  <a:srgbClr val="7030A0"/>
                </a:solidFill>
              </a:rPr>
              <a:t> </a:t>
            </a:r>
            <a:r>
              <a:rPr lang="tr-TR" sz="7200" b="1" dirty="0" err="1" smtClean="0">
                <a:solidFill>
                  <a:srgbClr val="7030A0"/>
                </a:solidFill>
              </a:rPr>
              <a:t>baloon</a:t>
            </a:r>
            <a:r>
              <a:rPr lang="tr-TR" sz="7200" b="1" dirty="0" smtClean="0">
                <a:solidFill>
                  <a:srgbClr val="7030A0"/>
                </a:solidFill>
              </a:rPr>
              <a:t> </a:t>
            </a:r>
            <a:endParaRPr lang="tr-TR" sz="7200" b="1" dirty="0">
              <a:solidFill>
                <a:srgbClr val="7030A0"/>
              </a:solidFill>
            </a:endParaRPr>
          </a:p>
        </p:txBody>
      </p:sp>
      <p:pic>
        <p:nvPicPr>
          <p:cNvPr id="4" name="3 İçerik Yer Tutucusu" descr="cartoon-kids-travelling-air-copy-space-across-balloon-happy-59780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4688249" cy="4525963"/>
          </a:xfrm>
        </p:spPr>
      </p:pic>
      <p:pic>
        <p:nvPicPr>
          <p:cNvPr id="5" name="4 Resim" descr="stock-vector-cartoon-kids-riding-a-hot-air-balloon-vector-clip-art-illustration-with-simple-gradients-all-in-a-134635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3020568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 smtClean="0">
                <a:solidFill>
                  <a:srgbClr val="FF0000"/>
                </a:solidFill>
              </a:rPr>
              <a:t>How</a:t>
            </a:r>
            <a:r>
              <a:rPr lang="tr-TR" sz="6000" b="1" dirty="0" smtClean="0">
                <a:solidFill>
                  <a:srgbClr val="FF0000"/>
                </a:solidFill>
              </a:rPr>
              <a:t> can I </a:t>
            </a:r>
            <a:r>
              <a:rPr lang="tr-TR" sz="6000" b="1" dirty="0" err="1" smtClean="0">
                <a:solidFill>
                  <a:srgbClr val="FF0000"/>
                </a:solidFill>
              </a:rPr>
              <a:t>go</a:t>
            </a:r>
            <a:r>
              <a:rPr lang="tr-TR" sz="6000" b="1" dirty="0" smtClean="0">
                <a:solidFill>
                  <a:srgbClr val="FF0000"/>
                </a:solidFill>
              </a:rPr>
              <a:t> </a:t>
            </a:r>
            <a:r>
              <a:rPr lang="tr-TR" sz="6000" b="1" dirty="0" err="1" smtClean="0">
                <a:solidFill>
                  <a:srgbClr val="FF0000"/>
                </a:solidFill>
              </a:rPr>
              <a:t>to</a:t>
            </a:r>
            <a:r>
              <a:rPr lang="tr-TR" sz="6000" b="1" dirty="0" smtClean="0">
                <a:solidFill>
                  <a:srgbClr val="FF0000"/>
                </a:solidFill>
              </a:rPr>
              <a:t> </a:t>
            </a:r>
            <a:r>
              <a:rPr lang="tr-TR" sz="6000" b="1" dirty="0" err="1" smtClean="0">
                <a:solidFill>
                  <a:srgbClr val="FF0000"/>
                </a:solidFill>
              </a:rPr>
              <a:t>konya</a:t>
            </a:r>
            <a:r>
              <a:rPr lang="tr-TR" sz="6000" b="1" dirty="0" smtClean="0">
                <a:solidFill>
                  <a:srgbClr val="FF0000"/>
                </a:solidFill>
              </a:rPr>
              <a:t> ? 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800" b="1" dirty="0" err="1" smtClean="0">
                <a:solidFill>
                  <a:srgbClr val="7030A0"/>
                </a:solidFill>
              </a:rPr>
              <a:t>You</a:t>
            </a:r>
            <a:r>
              <a:rPr lang="tr-TR" sz="4800" b="1" dirty="0" smtClean="0">
                <a:solidFill>
                  <a:srgbClr val="7030A0"/>
                </a:solidFill>
              </a:rPr>
              <a:t> can </a:t>
            </a:r>
            <a:r>
              <a:rPr lang="tr-TR" sz="4800" b="1" dirty="0" err="1" smtClean="0">
                <a:solidFill>
                  <a:srgbClr val="7030A0"/>
                </a:solidFill>
              </a:rPr>
              <a:t>go</a:t>
            </a:r>
            <a:r>
              <a:rPr lang="tr-TR" sz="4800" b="1" dirty="0" smtClean="0">
                <a:solidFill>
                  <a:srgbClr val="7030A0"/>
                </a:solidFill>
              </a:rPr>
              <a:t> </a:t>
            </a:r>
            <a:r>
              <a:rPr lang="tr-TR" sz="4800" b="1" dirty="0" err="1" smtClean="0">
                <a:solidFill>
                  <a:srgbClr val="7030A0"/>
                </a:solidFill>
              </a:rPr>
              <a:t>by</a:t>
            </a:r>
            <a:r>
              <a:rPr lang="tr-TR" sz="4800" b="1" dirty="0" smtClean="0">
                <a:solidFill>
                  <a:srgbClr val="7030A0"/>
                </a:solidFill>
              </a:rPr>
              <a:t> </a:t>
            </a:r>
            <a:r>
              <a:rPr lang="tr-TR" sz="4800" b="1" dirty="0" err="1" smtClean="0">
                <a:solidFill>
                  <a:srgbClr val="7030A0"/>
                </a:solidFill>
              </a:rPr>
              <a:t>bus</a:t>
            </a:r>
            <a:r>
              <a:rPr lang="tr-TR" sz="4800" b="1" dirty="0" smtClean="0">
                <a:solidFill>
                  <a:srgbClr val="7030A0"/>
                </a:solidFill>
              </a:rPr>
              <a:t>. </a:t>
            </a:r>
          </a:p>
          <a:p>
            <a:endParaRPr lang="tr-TR" sz="4800" b="1" dirty="0" smtClean="0">
              <a:solidFill>
                <a:srgbClr val="7030A0"/>
              </a:solidFill>
            </a:endParaRPr>
          </a:p>
          <a:p>
            <a:r>
              <a:rPr lang="tr-TR" sz="4800" b="1" dirty="0" err="1" smtClean="0">
                <a:solidFill>
                  <a:srgbClr val="7030A0"/>
                </a:solidFill>
              </a:rPr>
              <a:t>You</a:t>
            </a:r>
            <a:r>
              <a:rPr lang="tr-TR" sz="4800" b="1" dirty="0" smtClean="0">
                <a:solidFill>
                  <a:srgbClr val="7030A0"/>
                </a:solidFill>
              </a:rPr>
              <a:t> can </a:t>
            </a:r>
            <a:r>
              <a:rPr lang="tr-TR" sz="4800" b="1" dirty="0" err="1" smtClean="0">
                <a:solidFill>
                  <a:srgbClr val="7030A0"/>
                </a:solidFill>
              </a:rPr>
              <a:t>go</a:t>
            </a:r>
            <a:r>
              <a:rPr lang="tr-TR" sz="4800" b="1" dirty="0" smtClean="0">
                <a:solidFill>
                  <a:srgbClr val="7030A0"/>
                </a:solidFill>
              </a:rPr>
              <a:t> </a:t>
            </a:r>
            <a:r>
              <a:rPr lang="tr-TR" sz="4800" b="1" dirty="0" err="1" smtClean="0">
                <a:solidFill>
                  <a:srgbClr val="7030A0"/>
                </a:solidFill>
              </a:rPr>
              <a:t>by</a:t>
            </a:r>
            <a:r>
              <a:rPr lang="tr-TR" sz="4800" b="1" dirty="0" smtClean="0">
                <a:solidFill>
                  <a:srgbClr val="7030A0"/>
                </a:solidFill>
              </a:rPr>
              <a:t> car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357298"/>
            <a:ext cx="2543175" cy="1800225"/>
          </a:xfrm>
          <a:prstGeom prst="rect">
            <a:avLst/>
          </a:prstGeom>
        </p:spPr>
      </p:pic>
      <p:pic>
        <p:nvPicPr>
          <p:cNvPr id="5" name="4 Resim" descr="ind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429000"/>
            <a:ext cx="228600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7030A0"/>
                </a:solidFill>
              </a:rPr>
              <a:t>How</a:t>
            </a:r>
            <a:r>
              <a:rPr lang="tr-TR" sz="5400" b="1" dirty="0" smtClean="0">
                <a:solidFill>
                  <a:srgbClr val="7030A0"/>
                </a:solidFill>
              </a:rPr>
              <a:t> can I </a:t>
            </a:r>
            <a:r>
              <a:rPr lang="tr-TR" sz="5400" b="1" dirty="0" err="1" smtClean="0">
                <a:solidFill>
                  <a:srgbClr val="7030A0"/>
                </a:solidFill>
              </a:rPr>
              <a:t>go</a:t>
            </a:r>
            <a:r>
              <a:rPr lang="tr-TR" sz="5400" b="1" dirty="0" smtClean="0">
                <a:solidFill>
                  <a:srgbClr val="7030A0"/>
                </a:solidFill>
              </a:rPr>
              <a:t> </a:t>
            </a:r>
            <a:r>
              <a:rPr lang="tr-TR" sz="5400" b="1" dirty="0" err="1" smtClean="0">
                <a:solidFill>
                  <a:srgbClr val="7030A0"/>
                </a:solidFill>
              </a:rPr>
              <a:t>to</a:t>
            </a:r>
            <a:r>
              <a:rPr lang="tr-TR" sz="5400" b="1" dirty="0" smtClean="0">
                <a:solidFill>
                  <a:srgbClr val="7030A0"/>
                </a:solidFill>
              </a:rPr>
              <a:t> Ankara? 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bus</a:t>
            </a:r>
            <a:r>
              <a:rPr lang="tr-TR" sz="4000" dirty="0" smtClean="0"/>
              <a:t>. </a:t>
            </a:r>
          </a:p>
          <a:p>
            <a:pPr>
              <a:buNone/>
            </a:pPr>
            <a:endParaRPr lang="tr-TR" sz="4000" dirty="0" smtClean="0"/>
          </a:p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train</a:t>
            </a:r>
            <a:r>
              <a:rPr lang="tr-TR" sz="4000" dirty="0" smtClean="0"/>
              <a:t>.  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car. </a:t>
            </a:r>
            <a:endParaRPr lang="tr-TR" sz="4000" dirty="0"/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14423"/>
            <a:ext cx="2543175" cy="1500198"/>
          </a:xfrm>
          <a:prstGeom prst="rect">
            <a:avLst/>
          </a:prstGeom>
        </p:spPr>
      </p:pic>
      <p:pic>
        <p:nvPicPr>
          <p:cNvPr id="5" name="4 Resim" descr="clipart-train-train-clipart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643182"/>
            <a:ext cx="3619504" cy="1752595"/>
          </a:xfrm>
          <a:prstGeom prst="rect">
            <a:avLst/>
          </a:prstGeom>
        </p:spPr>
      </p:pic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572008"/>
            <a:ext cx="2286000" cy="1314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How</a:t>
            </a:r>
            <a:r>
              <a:rPr lang="tr-TR" b="1" dirty="0" smtClean="0">
                <a:solidFill>
                  <a:srgbClr val="7030A0"/>
                </a:solidFill>
              </a:rPr>
              <a:t> can I </a:t>
            </a:r>
            <a:r>
              <a:rPr lang="tr-TR" b="1" dirty="0" err="1" smtClean="0">
                <a:solidFill>
                  <a:srgbClr val="7030A0"/>
                </a:solidFill>
              </a:rPr>
              <a:t>go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seydişehir</a:t>
            </a:r>
            <a:r>
              <a:rPr lang="tr-TR" b="1" dirty="0" smtClean="0">
                <a:solidFill>
                  <a:srgbClr val="7030A0"/>
                </a:solidFill>
              </a:rPr>
              <a:t> ?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bicycle</a:t>
            </a:r>
            <a:r>
              <a:rPr lang="tr-TR" sz="4000" dirty="0" smtClean="0"/>
              <a:t>. 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bus</a:t>
            </a:r>
            <a:r>
              <a:rPr lang="tr-TR" sz="4000" dirty="0" smtClean="0"/>
              <a:t> 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motorcycle</a:t>
            </a:r>
            <a:r>
              <a:rPr lang="tr-TR" sz="4000" dirty="0" smtClean="0"/>
              <a:t> 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You</a:t>
            </a:r>
            <a:r>
              <a:rPr lang="tr-TR" sz="4000" dirty="0" smtClean="0"/>
              <a:t> can </a:t>
            </a:r>
            <a:r>
              <a:rPr lang="tr-TR" sz="4000" dirty="0" err="1" smtClean="0"/>
              <a:t>go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car. </a:t>
            </a:r>
            <a:endParaRPr lang="tr-TR" sz="4000" dirty="0"/>
          </a:p>
        </p:txBody>
      </p:sp>
      <p:pic>
        <p:nvPicPr>
          <p:cNvPr id="4" name="3 Resim" descr="ind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000636"/>
            <a:ext cx="2286000" cy="1028700"/>
          </a:xfrm>
          <a:prstGeom prst="rect">
            <a:avLst/>
          </a:prstGeom>
        </p:spPr>
      </p:pic>
      <p:pic>
        <p:nvPicPr>
          <p:cNvPr id="5" name="4 Resim" descr="lescinqailes_bicycle_clip_art_18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285860"/>
            <a:ext cx="2224082" cy="1214446"/>
          </a:xfrm>
          <a:prstGeom prst="rect">
            <a:avLst/>
          </a:prstGeom>
        </p:spPr>
      </p:pic>
      <p:pic>
        <p:nvPicPr>
          <p:cNvPr id="6" name="5 Resim" descr="motorcycle-clip-art-royal-motorcycle_Vector_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500438"/>
            <a:ext cx="1500198" cy="1409691"/>
          </a:xfrm>
          <a:prstGeom prst="rect">
            <a:avLst/>
          </a:prstGeom>
        </p:spPr>
      </p:pic>
      <p:pic>
        <p:nvPicPr>
          <p:cNvPr id="7" name="6 Resim" descr="indi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14620"/>
            <a:ext cx="192882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ndi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5106" cy="428628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785918" y="500063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 smtClean="0">
                <a:solidFill>
                  <a:srgbClr val="FF0000"/>
                </a:solidFill>
              </a:rPr>
              <a:t>bus</a:t>
            </a:r>
            <a:endParaRPr lang="tr-TR" sz="9600" b="1" dirty="0">
              <a:solidFill>
                <a:srgbClr val="FF0000"/>
              </a:solidFill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71480"/>
            <a:ext cx="357190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13800" b="1" dirty="0" smtClean="0">
                <a:solidFill>
                  <a:srgbClr val="FF0000"/>
                </a:solidFill>
              </a:rPr>
              <a:t>Car </a:t>
            </a:r>
            <a:endParaRPr lang="tr-TR" sz="138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7286676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800" b="1" dirty="0" err="1" smtClean="0">
                <a:solidFill>
                  <a:srgbClr val="FF0000"/>
                </a:solidFill>
              </a:rPr>
              <a:t>Train</a:t>
            </a:r>
            <a:r>
              <a:rPr lang="tr-TR" sz="8800" b="1" dirty="0" smtClean="0">
                <a:solidFill>
                  <a:srgbClr val="FF0000"/>
                </a:solidFill>
              </a:rPr>
              <a:t> </a:t>
            </a:r>
            <a:endParaRPr lang="tr-TR" sz="88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clipart-train-train-clipart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78674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800" b="1" dirty="0" err="1" smtClean="0">
                <a:solidFill>
                  <a:srgbClr val="7030A0"/>
                </a:solidFill>
              </a:rPr>
              <a:t>Bicycle</a:t>
            </a:r>
            <a:r>
              <a:rPr lang="tr-TR" sz="8800" b="1" dirty="0" smtClean="0">
                <a:solidFill>
                  <a:srgbClr val="7030A0"/>
                </a:solidFill>
              </a:rPr>
              <a:t> – </a:t>
            </a:r>
            <a:r>
              <a:rPr lang="tr-TR" sz="8800" b="1" dirty="0" err="1" smtClean="0">
                <a:solidFill>
                  <a:srgbClr val="7030A0"/>
                </a:solidFill>
              </a:rPr>
              <a:t>bike</a:t>
            </a:r>
            <a:r>
              <a:rPr lang="tr-TR" sz="8800" b="1" dirty="0" smtClean="0">
                <a:solidFill>
                  <a:srgbClr val="7030A0"/>
                </a:solidFill>
              </a:rPr>
              <a:t> </a:t>
            </a:r>
            <a:endParaRPr lang="tr-TR" sz="8800" b="1" dirty="0">
              <a:solidFill>
                <a:srgbClr val="7030A0"/>
              </a:solidFill>
            </a:endParaRPr>
          </a:p>
        </p:txBody>
      </p:sp>
      <p:pic>
        <p:nvPicPr>
          <p:cNvPr id="4" name="3 İçerik Yer Tutucusu" descr="lescinqailes_bicycle_clip_art_18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7786742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b="1" dirty="0" err="1" smtClean="0">
                <a:solidFill>
                  <a:srgbClr val="7030A0"/>
                </a:solidFill>
              </a:rPr>
              <a:t>Plane</a:t>
            </a:r>
            <a:r>
              <a:rPr lang="tr-TR" sz="8000" b="1" dirty="0" smtClean="0">
                <a:solidFill>
                  <a:srgbClr val="7030A0"/>
                </a:solidFill>
              </a:rPr>
              <a:t> – </a:t>
            </a:r>
            <a:r>
              <a:rPr lang="tr-TR" sz="8000" b="1" dirty="0" err="1" smtClean="0">
                <a:solidFill>
                  <a:srgbClr val="7030A0"/>
                </a:solidFill>
              </a:rPr>
              <a:t>airplane</a:t>
            </a:r>
            <a:r>
              <a:rPr lang="tr-TR" sz="8000" b="1" dirty="0" smtClean="0">
                <a:solidFill>
                  <a:srgbClr val="7030A0"/>
                </a:solidFill>
              </a:rPr>
              <a:t> </a:t>
            </a:r>
            <a:endParaRPr lang="tr-TR" sz="8000" b="1" dirty="0">
              <a:solidFill>
                <a:srgbClr val="7030A0"/>
              </a:solidFill>
            </a:endParaRPr>
          </a:p>
        </p:txBody>
      </p:sp>
      <p:pic>
        <p:nvPicPr>
          <p:cNvPr id="4" name="3 İçerik Yer Tutucusu" descr="plane-clipart-cliparti1_planes-clipart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7858179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b="1" dirty="0" err="1" smtClean="0">
                <a:solidFill>
                  <a:srgbClr val="FF0000"/>
                </a:solidFill>
              </a:rPr>
              <a:t>helicopter</a:t>
            </a:r>
            <a:endParaRPr lang="tr-TR" sz="80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helicopter-clipart-ncX8zrpc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73963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000" b="1" dirty="0" err="1" smtClean="0">
                <a:solidFill>
                  <a:srgbClr val="7030A0"/>
                </a:solidFill>
              </a:rPr>
              <a:t>Motorcycle</a:t>
            </a:r>
            <a:r>
              <a:rPr lang="tr-TR" sz="6000" b="1" dirty="0" smtClean="0"/>
              <a:t> – </a:t>
            </a:r>
            <a:r>
              <a:rPr lang="tr-TR" sz="6000" b="1" dirty="0" err="1" smtClean="0">
                <a:solidFill>
                  <a:srgbClr val="FF0000"/>
                </a:solidFill>
              </a:rPr>
              <a:t>motorbike</a:t>
            </a:r>
            <a:r>
              <a:rPr lang="tr-TR" sz="6000" b="1" dirty="0" smtClean="0">
                <a:solidFill>
                  <a:srgbClr val="FF0000"/>
                </a:solidFill>
              </a:rPr>
              <a:t> 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motorcycle-clip-art-royal-motorcycle_Vector_Clipa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57364"/>
            <a:ext cx="719676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9600" b="1" dirty="0" err="1" smtClean="0">
                <a:solidFill>
                  <a:srgbClr val="FF0000"/>
                </a:solidFill>
              </a:rPr>
              <a:t>Boat</a:t>
            </a:r>
            <a:r>
              <a:rPr lang="tr-TR" sz="9600" b="1" dirty="0" smtClean="0">
                <a:solidFill>
                  <a:srgbClr val="FF0000"/>
                </a:solidFill>
              </a:rPr>
              <a:t> </a:t>
            </a:r>
            <a:endParaRPr lang="tr-TR" sz="96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495822" cy="2424914"/>
          </a:xfrm>
        </p:spPr>
      </p:pic>
      <p:pic>
        <p:nvPicPr>
          <p:cNvPr id="5" name="4 Resim" descr="barge-clipart-boat-clip-art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143380"/>
            <a:ext cx="46672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92</Words>
  <PresentationFormat>Ekran Gösterisi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Transportations </vt:lpstr>
      <vt:lpstr>Slayt 2</vt:lpstr>
      <vt:lpstr>Car </vt:lpstr>
      <vt:lpstr>Train </vt:lpstr>
      <vt:lpstr>Bicycle – bike </vt:lpstr>
      <vt:lpstr>Plane – airplane </vt:lpstr>
      <vt:lpstr>helicopter</vt:lpstr>
      <vt:lpstr>Motorcycle – motorbike </vt:lpstr>
      <vt:lpstr>Boat </vt:lpstr>
      <vt:lpstr>Ship </vt:lpstr>
      <vt:lpstr>Hot air baloon </vt:lpstr>
      <vt:lpstr>How can I go to konya ? </vt:lpstr>
      <vt:lpstr>How can I go to Ankara? </vt:lpstr>
      <vt:lpstr>How can I go to seydişehir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Transportations </dc:title>
  <dc:creator>Yağmur</dc:creator>
  <cp:lastModifiedBy>Yağmur</cp:lastModifiedBy>
  <cp:revision>7</cp:revision>
  <dcterms:created xsi:type="dcterms:W3CDTF">2016-04-04T16:22:15Z</dcterms:created>
  <dcterms:modified xsi:type="dcterms:W3CDTF">2016-04-04T18:09:17Z</dcterms:modified>
</cp:coreProperties>
</file>