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2" r:id="rId4"/>
    <p:sldId id="267" r:id="rId5"/>
    <p:sldId id="268" r:id="rId6"/>
    <p:sldId id="269" r:id="rId7"/>
    <p:sldId id="270" r:id="rId8"/>
    <p:sldId id="271" r:id="rId9"/>
    <p:sldId id="273" r:id="rId10"/>
    <p:sldId id="274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513757-AA3B-4EC5-8732-BA3918FEA11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4F3EB1-CEC1-4FEC-BBC6-862570444B7E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frm=1&amp;source=images&amp;cd=&amp;cad=rja&amp;uact=8&amp;docid=sCq0HAa6H0QcyM&amp;tbnid=2X-6HWpBkjaaFM:&amp;ved=0CAYQjRw&amp;url=http://mysweeetworld.wordpress.com/category/tweety/&amp;ei=LMUlU4jlE9SM0wW7r4D4AQ&amp;bvm=bv.62922401,d.d2k&amp;psig=AFQjCNEQqTI_Qdw8eRTDYVTsKWv4oWz6hg&amp;ust=13950706225713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hyperlink" Target="http://www.google.com.tr/url?sa=i&amp;rct=j&amp;q=&amp;esrc=s&amp;frm=1&amp;source=images&amp;cd=&amp;cad=rja&amp;uact=8&amp;docid=sCq0HAa6H0QcyM&amp;tbnid=2X-6HWpBkjaaFM:&amp;ved=0CAYQjRw&amp;url=http://mysweeetworld.wordpress.com/category/tweety/&amp;ei=LMUlU4jlE9SM0wW7r4D4AQ&amp;bvm=bv.62922401,d.d2k&amp;psig=AFQjCNEQqTI_Qdw8eRTDYVTsKWv4oWz6hg&amp;ust=139507062257135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tr-TR" sz="9600" dirty="0"/>
              <a:t>PETS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19672" y="3212976"/>
            <a:ext cx="7152339" cy="731912"/>
          </a:xfrm>
        </p:spPr>
        <p:txBody>
          <a:bodyPr>
            <a:normAutofit/>
          </a:bodyPr>
          <a:lstStyle/>
          <a:p>
            <a:r>
              <a:rPr lang="tr-TR" sz="4400" dirty="0"/>
              <a:t>Evcil   Hayvanlar</a:t>
            </a:r>
          </a:p>
        </p:txBody>
      </p:sp>
    </p:spTree>
    <p:extLst>
      <p:ext uri="{BB962C8B-B14F-4D97-AF65-F5344CB8AC3E}">
        <p14:creationId xmlns:p14="http://schemas.microsoft.com/office/powerpoint/2010/main" val="226939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4360" y="1273324"/>
            <a:ext cx="7498080" cy="1143000"/>
          </a:xfrm>
        </p:spPr>
        <p:txBody>
          <a:bodyPr>
            <a:noAutofit/>
          </a:bodyPr>
          <a:lstStyle/>
          <a:p>
            <a:r>
              <a:rPr lang="tr-TR" sz="7200" dirty="0"/>
              <a:t>THE END !...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500078" y="3819525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hlinkClick r:id="rId2"/>
              </a:rPr>
              <a:t>www.eegitimim.com</a:t>
            </a:r>
            <a:r>
              <a:rPr lang="tr-TR" sz="2000" dirty="0"/>
              <a:t> </a:t>
            </a:r>
          </a:p>
          <a:p>
            <a:endParaRPr lang="tr-TR" sz="2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EE31A2-013B-4DB0-A7AC-999EA59BA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636912"/>
            <a:ext cx="952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s://encrypted-tbn2.gstatic.com/images?q=tbn:ANd9GcSnrBijMO_NswGMgU1nEVNe3andmsBdQLc-KVlt9NR9FMEvFuDh-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032448" cy="462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ulut Belirtme Çizgisi 5"/>
          <p:cNvSpPr/>
          <p:nvPr/>
        </p:nvSpPr>
        <p:spPr>
          <a:xfrm>
            <a:off x="251520" y="116632"/>
            <a:ext cx="4933594" cy="3240360"/>
          </a:xfrm>
          <a:prstGeom prst="cloudCallout">
            <a:avLst>
              <a:gd name="adj1" fmla="val 56333"/>
              <a:gd name="adj2" fmla="val 777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Hello</a:t>
            </a:r>
            <a:r>
              <a:rPr lang="tr-TR" sz="2000" dirty="0"/>
              <a:t> ! My name is TWEETY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I am a ……………………… </a:t>
            </a:r>
          </a:p>
        </p:txBody>
      </p:sp>
      <p:sp>
        <p:nvSpPr>
          <p:cNvPr id="7" name="Yukarı Şerit 6"/>
          <p:cNvSpPr/>
          <p:nvPr/>
        </p:nvSpPr>
        <p:spPr>
          <a:xfrm>
            <a:off x="1691680" y="3789040"/>
            <a:ext cx="2304256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A) DOG</a:t>
            </a:r>
          </a:p>
        </p:txBody>
      </p:sp>
      <p:sp>
        <p:nvSpPr>
          <p:cNvPr id="8" name="Yukarı Şerit 7"/>
          <p:cNvSpPr/>
          <p:nvPr/>
        </p:nvSpPr>
        <p:spPr>
          <a:xfrm>
            <a:off x="1717029" y="5229200"/>
            <a:ext cx="2304256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B) BIRD</a:t>
            </a:r>
          </a:p>
        </p:txBody>
      </p:sp>
    </p:spTree>
    <p:extLst>
      <p:ext uri="{BB962C8B-B14F-4D97-AF65-F5344CB8AC3E}">
        <p14:creationId xmlns:p14="http://schemas.microsoft.com/office/powerpoint/2010/main" val="10586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Belirtme Çizgisi 5"/>
          <p:cNvSpPr/>
          <p:nvPr/>
        </p:nvSpPr>
        <p:spPr>
          <a:xfrm>
            <a:off x="251520" y="116632"/>
            <a:ext cx="4933594" cy="3240360"/>
          </a:xfrm>
          <a:prstGeom prst="cloudCallout">
            <a:avLst>
              <a:gd name="adj1" fmla="val 62972"/>
              <a:gd name="adj2" fmla="val 651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Hello</a:t>
            </a:r>
            <a:r>
              <a:rPr lang="tr-TR" sz="2000" dirty="0"/>
              <a:t> ! I am a NINJA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I am a ……………………… </a:t>
            </a:r>
          </a:p>
        </p:txBody>
      </p:sp>
      <p:sp>
        <p:nvSpPr>
          <p:cNvPr id="7" name="Yukarı Şerit 6"/>
          <p:cNvSpPr/>
          <p:nvPr/>
        </p:nvSpPr>
        <p:spPr>
          <a:xfrm>
            <a:off x="1691680" y="3789040"/>
            <a:ext cx="3096344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A) TURTLE</a:t>
            </a:r>
          </a:p>
        </p:txBody>
      </p:sp>
      <p:sp>
        <p:nvSpPr>
          <p:cNvPr id="8" name="Yukarı Şerit 7"/>
          <p:cNvSpPr/>
          <p:nvPr/>
        </p:nvSpPr>
        <p:spPr>
          <a:xfrm>
            <a:off x="1717028" y="5229200"/>
            <a:ext cx="2998987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B) RABBIT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9"/>
            <a:ext cx="3168352" cy="57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Belirtme Çizgisi 5"/>
          <p:cNvSpPr/>
          <p:nvPr/>
        </p:nvSpPr>
        <p:spPr>
          <a:xfrm>
            <a:off x="251520" y="116632"/>
            <a:ext cx="4933594" cy="3240360"/>
          </a:xfrm>
          <a:prstGeom prst="cloudCallout">
            <a:avLst>
              <a:gd name="adj1" fmla="val 56333"/>
              <a:gd name="adj2" fmla="val 777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Hello</a:t>
            </a:r>
            <a:r>
              <a:rPr lang="tr-TR" sz="2000" dirty="0"/>
              <a:t> ! My name is NEMO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I am a ……………………… </a:t>
            </a:r>
          </a:p>
        </p:txBody>
      </p:sp>
      <p:sp>
        <p:nvSpPr>
          <p:cNvPr id="7" name="Yukarı Şerit 6"/>
          <p:cNvSpPr/>
          <p:nvPr/>
        </p:nvSpPr>
        <p:spPr>
          <a:xfrm>
            <a:off x="1475656" y="3789040"/>
            <a:ext cx="3709458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A) HAMSTER</a:t>
            </a:r>
          </a:p>
        </p:txBody>
      </p:sp>
      <p:sp>
        <p:nvSpPr>
          <p:cNvPr id="8" name="Yukarı Şerit 7"/>
          <p:cNvSpPr/>
          <p:nvPr/>
        </p:nvSpPr>
        <p:spPr>
          <a:xfrm>
            <a:off x="1717028" y="5229200"/>
            <a:ext cx="3070995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B) FISH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9416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Belirtme Çizgisi 5"/>
          <p:cNvSpPr/>
          <p:nvPr/>
        </p:nvSpPr>
        <p:spPr>
          <a:xfrm>
            <a:off x="251520" y="116632"/>
            <a:ext cx="4933594" cy="3240360"/>
          </a:xfrm>
          <a:prstGeom prst="cloudCallout">
            <a:avLst>
              <a:gd name="adj1" fmla="val 56333"/>
              <a:gd name="adj2" fmla="val 777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Hello</a:t>
            </a:r>
            <a:r>
              <a:rPr lang="tr-TR" sz="2000" dirty="0"/>
              <a:t> ! I am SCOOBY DOO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I am a ……………………… </a:t>
            </a:r>
          </a:p>
        </p:txBody>
      </p:sp>
      <p:sp>
        <p:nvSpPr>
          <p:cNvPr id="7" name="Yukarı Şerit 6"/>
          <p:cNvSpPr/>
          <p:nvPr/>
        </p:nvSpPr>
        <p:spPr>
          <a:xfrm>
            <a:off x="1691680" y="3789040"/>
            <a:ext cx="2304256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A) DOG</a:t>
            </a:r>
          </a:p>
        </p:txBody>
      </p:sp>
      <p:sp>
        <p:nvSpPr>
          <p:cNvPr id="8" name="Yukarı Şerit 7"/>
          <p:cNvSpPr/>
          <p:nvPr/>
        </p:nvSpPr>
        <p:spPr>
          <a:xfrm>
            <a:off x="1717029" y="5229200"/>
            <a:ext cx="2304256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B) BIRD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3123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Belirtme Çizgisi 5"/>
          <p:cNvSpPr/>
          <p:nvPr/>
        </p:nvSpPr>
        <p:spPr>
          <a:xfrm>
            <a:off x="251520" y="116632"/>
            <a:ext cx="4933594" cy="3240360"/>
          </a:xfrm>
          <a:prstGeom prst="cloudCallout">
            <a:avLst>
              <a:gd name="adj1" fmla="val 48864"/>
              <a:gd name="adj2" fmla="val 613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Hi</a:t>
            </a:r>
            <a:r>
              <a:rPr lang="tr-TR" sz="2000" dirty="0"/>
              <a:t> ! My name is GARFİELD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I am a ……………………… </a:t>
            </a:r>
          </a:p>
        </p:txBody>
      </p:sp>
      <p:sp>
        <p:nvSpPr>
          <p:cNvPr id="7" name="Yukarı Şerit 6"/>
          <p:cNvSpPr/>
          <p:nvPr/>
        </p:nvSpPr>
        <p:spPr>
          <a:xfrm>
            <a:off x="1691680" y="3789040"/>
            <a:ext cx="2952328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A) TURTLE</a:t>
            </a:r>
          </a:p>
        </p:txBody>
      </p:sp>
      <p:sp>
        <p:nvSpPr>
          <p:cNvPr id="8" name="Yukarı Şerit 7"/>
          <p:cNvSpPr/>
          <p:nvPr/>
        </p:nvSpPr>
        <p:spPr>
          <a:xfrm>
            <a:off x="1717028" y="5229200"/>
            <a:ext cx="2926979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B) CAT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6004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Belirtme Çizgisi 5"/>
          <p:cNvSpPr/>
          <p:nvPr/>
        </p:nvSpPr>
        <p:spPr>
          <a:xfrm>
            <a:off x="251520" y="116632"/>
            <a:ext cx="4933594" cy="3240360"/>
          </a:xfrm>
          <a:prstGeom prst="cloudCallout">
            <a:avLst>
              <a:gd name="adj1" fmla="val 56333"/>
              <a:gd name="adj2" fmla="val 777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Hello</a:t>
            </a:r>
            <a:r>
              <a:rPr lang="tr-TR" sz="2000" dirty="0"/>
              <a:t> ! My name is JERRY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I am a ……………………… </a:t>
            </a:r>
          </a:p>
        </p:txBody>
      </p:sp>
      <p:sp>
        <p:nvSpPr>
          <p:cNvPr id="7" name="Yukarı Şerit 6"/>
          <p:cNvSpPr/>
          <p:nvPr/>
        </p:nvSpPr>
        <p:spPr>
          <a:xfrm>
            <a:off x="1691680" y="3789040"/>
            <a:ext cx="2952328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A) HAMSTER</a:t>
            </a:r>
          </a:p>
        </p:txBody>
      </p:sp>
      <p:sp>
        <p:nvSpPr>
          <p:cNvPr id="8" name="Yukarı Şerit 7"/>
          <p:cNvSpPr/>
          <p:nvPr/>
        </p:nvSpPr>
        <p:spPr>
          <a:xfrm>
            <a:off x="1717029" y="5229200"/>
            <a:ext cx="2926980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B) CAT</a:t>
            </a:r>
          </a:p>
        </p:txBody>
      </p:sp>
      <p:pic>
        <p:nvPicPr>
          <p:cNvPr id="9" name="Resim 8" descr=" tom &amp; jerry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7886"/>
            <a:ext cx="3563888" cy="5993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0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Belirtme Çizgisi 5"/>
          <p:cNvSpPr/>
          <p:nvPr/>
        </p:nvSpPr>
        <p:spPr>
          <a:xfrm>
            <a:off x="251520" y="116632"/>
            <a:ext cx="4933594" cy="3240360"/>
          </a:xfrm>
          <a:prstGeom prst="cloudCallout">
            <a:avLst>
              <a:gd name="adj1" fmla="val 56333"/>
              <a:gd name="adj2" fmla="val 777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Hello</a:t>
            </a:r>
            <a:r>
              <a:rPr lang="tr-TR" sz="2000" dirty="0"/>
              <a:t> ! My name is TWEETY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I am a ……………………… </a:t>
            </a:r>
          </a:p>
        </p:txBody>
      </p:sp>
      <p:sp>
        <p:nvSpPr>
          <p:cNvPr id="7" name="Yukarı Şerit 6"/>
          <p:cNvSpPr/>
          <p:nvPr/>
        </p:nvSpPr>
        <p:spPr>
          <a:xfrm>
            <a:off x="1691680" y="3789040"/>
            <a:ext cx="2880320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A) FISH</a:t>
            </a:r>
          </a:p>
        </p:txBody>
      </p:sp>
      <p:sp>
        <p:nvSpPr>
          <p:cNvPr id="8" name="Yukarı Şerit 7"/>
          <p:cNvSpPr/>
          <p:nvPr/>
        </p:nvSpPr>
        <p:spPr>
          <a:xfrm>
            <a:off x="1717028" y="5229200"/>
            <a:ext cx="2854972" cy="1080120"/>
          </a:xfrm>
          <a:prstGeom prst="ribbon2">
            <a:avLst>
              <a:gd name="adj1" fmla="val 21721"/>
              <a:gd name="adj2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B) RABBIT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6004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7" y="279146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 descr=" tom &amp; jerr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95" y="2848068"/>
            <a:ext cx="1952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62"/>
            <a:ext cx="2304390" cy="223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67" y="356365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64" y="2564904"/>
            <a:ext cx="241485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 descr="https://encrypted-tbn2.gstatic.com/images?q=tbn:ANd9GcSnrBijMO_NswGMgU1nEVNe3andmsBdQLc-KVlt9NR9FMEvFuDh-A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06" y="4857529"/>
            <a:ext cx="194691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29" y="3824380"/>
            <a:ext cx="2520280" cy="258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8-Nokta Yıldız 2"/>
          <p:cNvSpPr/>
          <p:nvPr/>
        </p:nvSpPr>
        <p:spPr>
          <a:xfrm>
            <a:off x="755576" y="227262"/>
            <a:ext cx="820530" cy="897482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11" name="8-Nokta Yıldız 10"/>
          <p:cNvSpPr/>
          <p:nvPr/>
        </p:nvSpPr>
        <p:spPr>
          <a:xfrm>
            <a:off x="4512132" y="3824380"/>
            <a:ext cx="820530" cy="897482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</a:p>
        </p:txBody>
      </p:sp>
      <p:sp>
        <p:nvSpPr>
          <p:cNvPr id="12" name="8-Nokta Yıldız 11"/>
          <p:cNvSpPr/>
          <p:nvPr/>
        </p:nvSpPr>
        <p:spPr>
          <a:xfrm>
            <a:off x="6177959" y="113324"/>
            <a:ext cx="820530" cy="897482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6</a:t>
            </a:r>
          </a:p>
        </p:txBody>
      </p:sp>
      <p:sp>
        <p:nvSpPr>
          <p:cNvPr id="13" name="8-Nokta Yıldız 12"/>
          <p:cNvSpPr/>
          <p:nvPr/>
        </p:nvSpPr>
        <p:spPr>
          <a:xfrm>
            <a:off x="768181" y="2470549"/>
            <a:ext cx="820530" cy="897482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</a:p>
        </p:txBody>
      </p:sp>
      <p:sp>
        <p:nvSpPr>
          <p:cNvPr id="14" name="8-Nokta Yıldız 13"/>
          <p:cNvSpPr/>
          <p:nvPr/>
        </p:nvSpPr>
        <p:spPr>
          <a:xfrm>
            <a:off x="4101867" y="113324"/>
            <a:ext cx="820530" cy="897482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  <p:sp>
        <p:nvSpPr>
          <p:cNvPr id="15" name="8-Nokta Yıldız 14"/>
          <p:cNvSpPr/>
          <p:nvPr/>
        </p:nvSpPr>
        <p:spPr>
          <a:xfrm>
            <a:off x="905491" y="4857529"/>
            <a:ext cx="820530" cy="897482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</a:p>
        </p:txBody>
      </p:sp>
      <p:sp>
        <p:nvSpPr>
          <p:cNvPr id="16" name="8-Nokta Yıldız 15"/>
          <p:cNvSpPr/>
          <p:nvPr/>
        </p:nvSpPr>
        <p:spPr>
          <a:xfrm>
            <a:off x="6588224" y="2848068"/>
            <a:ext cx="820530" cy="897482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790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130</Words>
  <Application>Microsoft Office PowerPoint</Application>
  <PresentationFormat>Ekran Gösterisi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Gill Sans MT</vt:lpstr>
      <vt:lpstr>Verdana</vt:lpstr>
      <vt:lpstr>Wingdings 2</vt:lpstr>
      <vt:lpstr>Gündönümü</vt:lpstr>
      <vt:lpstr>PETS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THE END !...</vt:lpstr>
    </vt:vector>
  </TitlesOfParts>
  <Company>~ By M.Baran ™ ~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erdem ovat</cp:lastModifiedBy>
  <cp:revision>7</cp:revision>
  <dcterms:created xsi:type="dcterms:W3CDTF">2014-03-16T15:33:17Z</dcterms:created>
  <dcterms:modified xsi:type="dcterms:W3CDTF">2022-02-25T16:44:26Z</dcterms:modified>
</cp:coreProperties>
</file>