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9" r:id="rId3"/>
    <p:sldId id="268" r:id="rId4"/>
    <p:sldId id="270" r:id="rId5"/>
    <p:sldId id="271" r:id="rId6"/>
    <p:sldId id="272" r:id="rId7"/>
    <p:sldId id="279" r:id="rId8"/>
    <p:sldId id="282" r:id="rId9"/>
    <p:sldId id="281" r:id="rId10"/>
    <p:sldId id="280" r:id="rId11"/>
    <p:sldId id="273" r:id="rId12"/>
    <p:sldId id="278" r:id="rId13"/>
    <p:sldId id="27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B6F8078-0C6F-46C2-BFCE-AF639B0E1537}" type="datetimeFigureOut">
              <a:rPr lang="tr-TR" smtClean="0"/>
              <a:t>31.03.2014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64395F-A5AD-4526-B42A-BE41FE50925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4.png"/><Relationship Id="rId5" Type="http://schemas.openxmlformats.org/officeDocument/2006/relationships/image" Target="../media/image7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4.png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4.png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4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4.png"/><Relationship Id="rId5" Type="http://schemas.openxmlformats.org/officeDocument/2006/relationships/image" Target="../media/image6.gif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394343" y="620688"/>
            <a:ext cx="5668144" cy="936104"/>
          </a:xfrm>
        </p:spPr>
        <p:txBody>
          <a:bodyPr>
            <a:normAutofit/>
          </a:bodyPr>
          <a:lstStyle/>
          <a:p>
            <a:r>
              <a:rPr lang="tr-TR" sz="4800" b="0" dirty="0" smtClean="0">
                <a:solidFill>
                  <a:schemeClr val="tx1"/>
                </a:solidFill>
                <a:latin typeface="Comic Sans MS" pitchFamily="66" charset="0"/>
              </a:rPr>
              <a:t>UNIT 9 :</a:t>
            </a:r>
            <a:endParaRPr lang="tr-TR" sz="48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67744" y="2060848"/>
            <a:ext cx="6172200" cy="1371600"/>
          </a:xfrm>
        </p:spPr>
        <p:txBody>
          <a:bodyPr>
            <a:normAutofit/>
          </a:bodyPr>
          <a:lstStyle/>
          <a:p>
            <a:r>
              <a:rPr lang="tr-TR" sz="8000" b="0" dirty="0" smtClean="0">
                <a:solidFill>
                  <a:schemeClr val="tx1"/>
                </a:solidFill>
                <a:latin typeface="Comic Sans MS" pitchFamily="66" charset="0"/>
              </a:rPr>
              <a:t>FRUITS</a:t>
            </a:r>
            <a:endParaRPr lang="tr-TR" sz="80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411760" y="3991851"/>
            <a:ext cx="494718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Listen </a:t>
            </a:r>
            <a:r>
              <a:rPr lang="tr-TR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and</a:t>
            </a:r>
            <a:r>
              <a:rPr lang="tr-TR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tr-TR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Choose</a:t>
            </a:r>
            <a:endParaRPr lang="tr-TR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8297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fruits worksheets\fruits cliparts\imagesCATVKYS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352839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SUS\Desktop\fruits worksheets\fruits cliparts\app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646" y="2996952"/>
            <a:ext cx="2471315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prico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66384" y="2728156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353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fruits worksheets\fruits cliparts\banana%206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2" y="3356992"/>
            <a:ext cx="3816425" cy="2529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SUS\Desktop\fruits worksheets\fruits cliparts\mellon-food-fruit-clip-art_41422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764704"/>
            <a:ext cx="3816423" cy="227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anana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66384" y="2728156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3726560" y="5157192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027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fruits worksheets\fruits cliparts\peach_Vector_Clipar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3346951" cy="3157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SUS\Desktop\fruits worksheets\fruits cliparts\orange_whol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996952"/>
            <a:ext cx="2743361" cy="2743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each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49236" y="2996952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301247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660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tlama 1 1"/>
          <p:cNvSpPr/>
          <p:nvPr/>
        </p:nvSpPr>
        <p:spPr>
          <a:xfrm>
            <a:off x="683568" y="1196752"/>
            <a:ext cx="6912767" cy="4877308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tx1"/>
                </a:solidFill>
                <a:latin typeface="Comic Sans MS" pitchFamily="66" charset="0"/>
              </a:rPr>
              <a:t>Prepared</a:t>
            </a:r>
            <a:r>
              <a:rPr lang="tr-TR" sz="24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  <a:latin typeface="Comic Sans MS" pitchFamily="66" charset="0"/>
              </a:rPr>
              <a:t>by</a:t>
            </a:r>
            <a:r>
              <a:rPr lang="tr-TR" sz="2400" b="1" dirty="0" smtClean="0">
                <a:solidFill>
                  <a:schemeClr val="tx1"/>
                </a:solidFill>
                <a:latin typeface="Comic Sans MS" pitchFamily="66" charset="0"/>
              </a:rPr>
              <a:t>:</a:t>
            </a:r>
          </a:p>
          <a:p>
            <a:pPr algn="ctr"/>
            <a:endParaRPr lang="tr-TR" sz="2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tr-TR" sz="2400" b="1" dirty="0" err="1" smtClean="0">
                <a:solidFill>
                  <a:schemeClr val="tx1"/>
                </a:solidFill>
                <a:latin typeface="Comic Sans MS" pitchFamily="66" charset="0"/>
              </a:rPr>
              <a:t>Elt</a:t>
            </a:r>
            <a:r>
              <a:rPr lang="tr-TR" sz="2400" b="1" dirty="0" smtClean="0">
                <a:solidFill>
                  <a:schemeClr val="tx1"/>
                </a:solidFill>
                <a:latin typeface="Comic Sans MS" pitchFamily="66" charset="0"/>
              </a:rPr>
              <a:t>. Hasret KARADAĞ</a:t>
            </a:r>
            <a:endParaRPr lang="tr-TR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14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fruits worksheets\fruits cliparts\canstock1424524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2602061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SUS\Desktop\fruits worksheets\fruits cliparts\imagesCAHJ9ZO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048528"/>
            <a:ext cx="2436925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mel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3" name="Patlama 1 2"/>
          <p:cNvSpPr/>
          <p:nvPr/>
        </p:nvSpPr>
        <p:spPr>
          <a:xfrm>
            <a:off x="466384" y="2728156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581610" y="5085184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379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fruits worksheets\fruits cliparts\peach_Vector_Clipar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3346951" cy="3157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SUS\Desktop\fruits worksheets\fruits cliparts\pears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2996952"/>
            <a:ext cx="2706999" cy="304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ear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66384" y="2728156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089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Desktop\fruits worksheets\fruits cliparts\appl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88843"/>
            <a:ext cx="2471315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SUS\Desktop\fruits worksheets\fruits cliparts\grapefruit-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2783332" cy="276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ppl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66384" y="3124200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484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fruits worksheets\fruits cliparts\orange_whol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85147"/>
            <a:ext cx="2743361" cy="2743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fruits worksheets\fruits cliparts\imagesCA17SX3Z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28508"/>
            <a:ext cx="2232248" cy="253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range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66384" y="2800164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344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Desktop\fruits worksheets\fruits cliparts\banana%206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54543"/>
            <a:ext cx="4104456" cy="264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SUS\Desktop\fruits worksheets\fruits cliparts\imagesCAHJ9ZO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860306"/>
            <a:ext cx="2592288" cy="314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grapes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466384" y="2728156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864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SUS\Desktop\fruits worksheets\fruits cliparts\mellon-food-fruit-clip-art_41422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764704"/>
            <a:ext cx="410445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ASUS\Desktop\fruits worksheets\fruits cliparts\imagesCATVKYS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3212976"/>
            <a:ext cx="352839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watermel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7" name="Patlama 1 6"/>
          <p:cNvSpPr/>
          <p:nvPr/>
        </p:nvSpPr>
        <p:spPr>
          <a:xfrm>
            <a:off x="466384" y="278092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Patlama 1 7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250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SUS\Desktop\fruits worksheets\fruits cliparts\grapefruit-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2783332" cy="2760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SUS\Desktop\fruits worksheets\fruits cliparts\pears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2706999" cy="304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limon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251520" y="3448139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328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SUS\Desktop\fruits worksheets\fruits cliparts\imagesCA17SX3Z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28508"/>
            <a:ext cx="2232248" cy="253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ASUS\Desktop\fruits worksheets\fruits cliparts\canstock1424524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6672"/>
            <a:ext cx="2602061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strawberry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sp>
        <p:nvSpPr>
          <p:cNvPr id="5" name="Patlama 1 4"/>
          <p:cNvSpPr/>
          <p:nvPr/>
        </p:nvSpPr>
        <p:spPr>
          <a:xfrm>
            <a:off x="358952" y="2862554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 smtClean="0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Patlama 1 5"/>
          <p:cNvSpPr/>
          <p:nvPr/>
        </p:nvSpPr>
        <p:spPr>
          <a:xfrm>
            <a:off x="4267200" y="4941168"/>
            <a:ext cx="1081280" cy="1132892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tr-TR" sz="36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024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Özel 6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159F22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Güven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121</TotalTime>
  <Words>36</Words>
  <Application>Microsoft Office PowerPoint</Application>
  <PresentationFormat>Ekran Gösterisi (4:3)</PresentationFormat>
  <Paragraphs>28</Paragraphs>
  <Slides>13</Slides>
  <Notes>0</Notes>
  <HiddenSlides>0</HiddenSlides>
  <MMClips>11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Cumba</vt:lpstr>
      <vt:lpstr>UNIT 9 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~ By M.Baran ™ ~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:</dc:title>
  <dc:creator>ASUS</dc:creator>
  <cp:lastModifiedBy>ASUS</cp:lastModifiedBy>
  <cp:revision>17</cp:revision>
  <dcterms:created xsi:type="dcterms:W3CDTF">2014-03-29T22:21:52Z</dcterms:created>
  <dcterms:modified xsi:type="dcterms:W3CDTF">2014-03-31T13:18:41Z</dcterms:modified>
</cp:coreProperties>
</file>