
<file path=[Content_Types].xml><?xml version="1.0" encoding="utf-8"?>
<Types xmlns="http://schemas.openxmlformats.org/package/2006/content-types">
  <Default Extension="mp3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9" r:id="rId3"/>
    <p:sldId id="257" r:id="rId4"/>
    <p:sldId id="258" r:id="rId5"/>
    <p:sldId id="261" r:id="rId6"/>
    <p:sldId id="263" r:id="rId7"/>
    <p:sldId id="264" r:id="rId8"/>
    <p:sldId id="262" r:id="rId9"/>
    <p:sldId id="259" r:id="rId10"/>
    <p:sldId id="260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3.png"/><Relationship Id="rId4" Type="http://schemas.openxmlformats.org/officeDocument/2006/relationships/image" Target="../media/image2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image" Target="../media/image23.gif"/><Relationship Id="rId4" Type="http://schemas.openxmlformats.org/officeDocument/2006/relationships/image" Target="../media/image22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image" Target="../media/image25.gif"/><Relationship Id="rId4" Type="http://schemas.openxmlformats.org/officeDocument/2006/relationships/image" Target="../media/image24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3.png"/><Relationship Id="rId4" Type="http://schemas.openxmlformats.org/officeDocument/2006/relationships/image" Target="../media/image26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13.gif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19.gif"/><Relationship Id="rId5" Type="http://schemas.openxmlformats.org/officeDocument/2006/relationships/image" Target="../media/image18.gif"/><Relationship Id="rId4" Type="http://schemas.openxmlformats.org/officeDocument/2006/relationships/image" Target="../media/image17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3.png"/><Relationship Id="rId4" Type="http://schemas.openxmlformats.org/officeDocument/2006/relationships/image" Target="../media/image2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339752" y="2564904"/>
            <a:ext cx="5668144" cy="1656184"/>
          </a:xfrm>
        </p:spPr>
        <p:txBody>
          <a:bodyPr>
            <a:normAutofit/>
          </a:bodyPr>
          <a:lstStyle/>
          <a:p>
            <a:r>
              <a:rPr lang="tr-TR" sz="4800" b="0" dirty="0" smtClean="0">
                <a:solidFill>
                  <a:schemeClr val="tx1"/>
                </a:solidFill>
                <a:latin typeface="Comic Sans MS" pitchFamily="66" charset="0"/>
              </a:rPr>
              <a:t>UNIT 9 :</a:t>
            </a:r>
            <a:endParaRPr lang="tr-TR" sz="4800" b="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411760" y="4509120"/>
            <a:ext cx="6172200" cy="1371600"/>
          </a:xfrm>
        </p:spPr>
        <p:txBody>
          <a:bodyPr>
            <a:normAutofit/>
          </a:bodyPr>
          <a:lstStyle/>
          <a:p>
            <a:r>
              <a:rPr lang="tr-TR" sz="8000" b="0" dirty="0" smtClean="0">
                <a:solidFill>
                  <a:schemeClr val="tx1"/>
                </a:solidFill>
                <a:latin typeface="Comic Sans MS" pitchFamily="66" charset="0"/>
              </a:rPr>
              <a:t>FRUITS</a:t>
            </a:r>
            <a:endParaRPr lang="tr-TR" sz="8000" b="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297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SUS\Desktop\fruits worksheets\Yeni klasör (3)\Long_melon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306" y="1052736"/>
            <a:ext cx="2818234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4707112" y="2636912"/>
            <a:ext cx="326243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tr-TR" sz="8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Melon</a:t>
            </a:r>
            <a:endParaRPr lang="tr-TR" sz="8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" name="melon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037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ASUS\Desktop\fruits worksheets\Yeni klasör (3)\melancia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78" y="2564904"/>
            <a:ext cx="3384376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C:\Users\ASUS\Desktop\fruits worksheets\Yeni klasör (3)\watermelon2_spit_mw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524823"/>
            <a:ext cx="3120890" cy="2184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482157" y="544679"/>
            <a:ext cx="493436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tr-TR" sz="6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Watermelon</a:t>
            </a:r>
            <a:endParaRPr lang="tr-TR" sz="66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" name="watermelon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856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ASUS\Desktop\fruits worksheets\Yeni klasör (3)\pera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36637"/>
            <a:ext cx="4048125" cy="3568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C:\Users\ASUS\Desktop\fruits worksheets\Yeni klasör (3)\animated-yellow-pear-emoticons-3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356992"/>
            <a:ext cx="2429995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1834404" y="4581128"/>
            <a:ext cx="223651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tr-TR" sz="80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Pear</a:t>
            </a:r>
            <a:endParaRPr lang="tr-TR" sz="8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3" name="pear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22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SUS\Desktop\fruits worksheets\Yeni klasör (3)\graphics-apples-367084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836712"/>
            <a:ext cx="3960440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663064" y="2587260"/>
            <a:ext cx="371768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tr-TR" sz="80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Apricot</a:t>
            </a:r>
            <a:endParaRPr lang="tr-TR" sz="8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" name="aprico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510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3089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Desktop\fruits worksheets\animated gifs fruits\gwfruitbowl2cp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867" y="974397"/>
            <a:ext cx="6408712" cy="4909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fruits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849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ASUS\Desktop\fruits worksheets\Yeni klasör (3)\graphics-apples-886587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5903"/>
            <a:ext cx="3024336" cy="324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SUS\Desktop\fruits worksheets\Yeni klasör (3)\winking_apple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8586" y="3519010"/>
            <a:ext cx="3096344" cy="2844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933908" y="4437112"/>
            <a:ext cx="309091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tr-TR" sz="8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Apple</a:t>
            </a:r>
            <a:endParaRPr lang="tr-TR" sz="8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" name="apple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634562" y="179205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80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SUS\Desktop\fruits worksheets\Yeni klasör (3)\0046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41809"/>
            <a:ext cx="3600400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SUS\Desktop\fruits worksheets\Yeni klasör (3)\klz1339344955u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484784"/>
            <a:ext cx="3129136" cy="2985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ASUS\Desktop\fruits worksheets\Yeni klasör (3)\Platanos-24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645024"/>
            <a:ext cx="2592288" cy="2817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ikdörtgen 4"/>
          <p:cNvSpPr/>
          <p:nvPr/>
        </p:nvSpPr>
        <p:spPr>
          <a:xfrm>
            <a:off x="3309776" y="823064"/>
            <a:ext cx="366158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tr-TR" sz="8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Banana</a:t>
            </a:r>
            <a:endParaRPr lang="tr-TR" sz="8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" name="banana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200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SUS\Desktop\fruits worksheets\Yeni klasör (3)\naranja-01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501008"/>
            <a:ext cx="20882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ASUS\Desktop\fruits worksheets\Yeni klasör (3)\Orange_Animation_by_Naoki17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55302"/>
            <a:ext cx="333375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611560" y="868206"/>
            <a:ext cx="366158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tr-TR" sz="80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Orange</a:t>
            </a:r>
            <a:endParaRPr lang="tr-TR" sz="8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" name="orange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074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SUS\Desktop\fruits worksheets\Yeni klasör (3)\0010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692696"/>
            <a:ext cx="3080100" cy="2126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ASUS\Desktop\fruits worksheets\Yeni klasör (3)\bth_lemonsmileani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420888"/>
            <a:ext cx="3468216" cy="2145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Users\ASUS\Desktop\fruits worksheets\Yeni klasör (3)\1100033482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861048"/>
            <a:ext cx="2580726" cy="2580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ikdörtgen 4"/>
          <p:cNvSpPr/>
          <p:nvPr/>
        </p:nvSpPr>
        <p:spPr>
          <a:xfrm>
            <a:off x="3973280" y="688176"/>
            <a:ext cx="343395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tr-TR" sz="80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Lemon</a:t>
            </a:r>
            <a:endParaRPr lang="tr-TR" sz="8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" name="limon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64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SUS\Desktop\fruits worksheets\Yeni klasör (3)\4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85800"/>
            <a:ext cx="2880320" cy="265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ASUS\Desktop\fruits worksheets\Yeni klasör (3)\Apple_sweats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0854" y="404664"/>
            <a:ext cx="2520280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C:\Users\ASUS\Desktop\fruits worksheets\Yeni klasör (3)\strawberry_animated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919" y="3645024"/>
            <a:ext cx="4248150" cy="3073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Dikdörtgen 5"/>
          <p:cNvSpPr/>
          <p:nvPr/>
        </p:nvSpPr>
        <p:spPr>
          <a:xfrm>
            <a:off x="301699" y="4365104"/>
            <a:ext cx="451117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tr-TR" sz="6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Strawberry</a:t>
            </a:r>
            <a:endParaRPr lang="tr-TR" sz="6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" name="strawberry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897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SUS\Desktop\fruits worksheets\Yeni klasör (3)\18c8392be80ca40d24d067a8c312c250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501008"/>
            <a:ext cx="2592288" cy="2226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:\Users\ASUS\Desktop\fruits worksheets\Yeni klasör (3)\grapefriend-symbols1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19" y="1564"/>
            <a:ext cx="4580409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US\Desktop\fruits worksheets\Yeni klasör (3)\vinber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005064"/>
            <a:ext cx="2952328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Dikdörtgen 5"/>
          <p:cNvSpPr/>
          <p:nvPr/>
        </p:nvSpPr>
        <p:spPr>
          <a:xfrm>
            <a:off x="422655" y="1052736"/>
            <a:ext cx="354616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tr-TR" sz="80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Grapes</a:t>
            </a:r>
            <a:endParaRPr lang="tr-TR" sz="8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" name="agrapes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187080" y="310941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21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C:\Users\ASUS\Desktop\fruits worksheets\Yeni klasör (3)\happy_peach_gif_by_ranma2020-d5a63nj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32656"/>
            <a:ext cx="3240360" cy="4270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2233069" y="4602993"/>
            <a:ext cx="291939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tr-TR" sz="80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Peach</a:t>
            </a:r>
            <a:endParaRPr lang="tr-TR" sz="8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" name="peach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842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Güven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67</TotalTime>
  <Words>15</Words>
  <Application>Microsoft Office PowerPoint</Application>
  <PresentationFormat>Ekran Gösterisi (4:3)</PresentationFormat>
  <Paragraphs>13</Paragraphs>
  <Slides>14</Slides>
  <Notes>0</Notes>
  <HiddenSlides>0</HiddenSlides>
  <MMClips>12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Cumba</vt:lpstr>
      <vt:lpstr>UNIT 9 :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~ By M.Baran ™ ~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:</dc:title>
  <dc:creator>ASUS</dc:creator>
  <cp:lastModifiedBy>ASUS</cp:lastModifiedBy>
  <cp:revision>9</cp:revision>
  <dcterms:created xsi:type="dcterms:W3CDTF">2014-03-29T22:21:52Z</dcterms:created>
  <dcterms:modified xsi:type="dcterms:W3CDTF">2014-03-31T13:34:47Z</dcterms:modified>
</cp:coreProperties>
</file>