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927E-0C63-4500-AA91-5BE31CC386E7}" type="datetimeFigureOut">
              <a:rPr lang="lv-LV" smtClean="0"/>
              <a:t>2011.10.18.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232D-51C5-4690-A251-CDB3D257FC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817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927E-0C63-4500-AA91-5BE31CC386E7}" type="datetimeFigureOut">
              <a:rPr lang="lv-LV" smtClean="0"/>
              <a:t>2011.10.18.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232D-51C5-4690-A251-CDB3D257FC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5844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927E-0C63-4500-AA91-5BE31CC386E7}" type="datetimeFigureOut">
              <a:rPr lang="lv-LV" smtClean="0"/>
              <a:t>2011.10.18.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232D-51C5-4690-A251-CDB3D257FC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78958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927E-0C63-4500-AA91-5BE31CC386E7}" type="datetimeFigureOut">
              <a:rPr lang="lv-LV" smtClean="0"/>
              <a:t>2011.10.18.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232D-51C5-4690-A251-CDB3D257FC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20667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927E-0C63-4500-AA91-5BE31CC386E7}" type="datetimeFigureOut">
              <a:rPr lang="lv-LV" smtClean="0"/>
              <a:t>2011.10.18.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232D-51C5-4690-A251-CDB3D257FC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65961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927E-0C63-4500-AA91-5BE31CC386E7}" type="datetimeFigureOut">
              <a:rPr lang="lv-LV" smtClean="0"/>
              <a:t>2011.10.18.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232D-51C5-4690-A251-CDB3D257FC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56717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927E-0C63-4500-AA91-5BE31CC386E7}" type="datetimeFigureOut">
              <a:rPr lang="lv-LV" smtClean="0"/>
              <a:t>2011.10.18.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232D-51C5-4690-A251-CDB3D257FC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690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927E-0C63-4500-AA91-5BE31CC386E7}" type="datetimeFigureOut">
              <a:rPr lang="lv-LV" smtClean="0"/>
              <a:t>2011.10.18.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232D-51C5-4690-A251-CDB3D257FC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51795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927E-0C63-4500-AA91-5BE31CC386E7}" type="datetimeFigureOut">
              <a:rPr lang="lv-LV" smtClean="0"/>
              <a:t>2011.10.18.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232D-51C5-4690-A251-CDB3D257FC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90457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927E-0C63-4500-AA91-5BE31CC386E7}" type="datetimeFigureOut">
              <a:rPr lang="lv-LV" smtClean="0"/>
              <a:t>2011.10.18.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232D-51C5-4690-A251-CDB3D257FC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179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6927E-0C63-4500-AA91-5BE31CC386E7}" type="datetimeFigureOut">
              <a:rPr lang="lv-LV" smtClean="0"/>
              <a:t>2011.10.18.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2232D-51C5-4690-A251-CDB3D257FC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0286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6927E-0C63-4500-AA91-5BE31CC386E7}" type="datetimeFigureOut">
              <a:rPr lang="lv-LV" smtClean="0"/>
              <a:t>2011.10.18.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2232D-51C5-4690-A251-CDB3D257FC7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89333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693" y="431451"/>
            <a:ext cx="1550921" cy="3140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88625" y="4244336"/>
            <a:ext cx="8162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400" dirty="0" err="1" smtClean="0"/>
              <a:t>mein</a:t>
            </a:r>
            <a:endParaRPr lang="lv-LV" sz="24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1383153" y="4269044"/>
            <a:ext cx="956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 err="1" smtClean="0"/>
              <a:t>Vater</a:t>
            </a:r>
            <a:endParaRPr lang="lv-LV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1351181" y="4585284"/>
            <a:ext cx="1388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 err="1" smtClean="0"/>
              <a:t>Bruder</a:t>
            </a:r>
            <a:endParaRPr lang="lv-LV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383153" y="4923456"/>
            <a:ext cx="1244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 err="1" smtClean="0"/>
              <a:t>Sohn</a:t>
            </a:r>
            <a:endParaRPr lang="lv-LV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367632" y="5258512"/>
            <a:ext cx="13721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 err="1" smtClean="0"/>
              <a:t>Mann</a:t>
            </a:r>
            <a:endParaRPr lang="lv-LV" sz="2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0"/>
            <a:ext cx="2949697" cy="35016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804" y="1590335"/>
            <a:ext cx="1734906" cy="1826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636161" y="4222877"/>
            <a:ext cx="864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 err="1" smtClean="0"/>
              <a:t>mein</a:t>
            </a:r>
            <a:endParaRPr lang="lv-LV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4500257" y="4230960"/>
            <a:ext cx="7393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400" dirty="0" err="1" smtClean="0"/>
              <a:t>Kind</a:t>
            </a:r>
            <a:endParaRPr lang="lv-LV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6012160" y="4269044"/>
            <a:ext cx="1188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 err="1" smtClean="0"/>
              <a:t>mein</a:t>
            </a:r>
            <a:r>
              <a:rPr lang="lv-LV" sz="2400" dirty="0" err="1" smtClean="0">
                <a:solidFill>
                  <a:srgbClr val="FF0000"/>
                </a:solidFill>
              </a:rPr>
              <a:t>e</a:t>
            </a:r>
            <a:endParaRPr lang="lv-LV" sz="2400" dirty="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10177" y="4288126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 err="1" smtClean="0"/>
              <a:t>Mutter</a:t>
            </a:r>
            <a:endParaRPr lang="lv-LV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7256979" y="533895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 err="1" smtClean="0"/>
              <a:t>Frau</a:t>
            </a:r>
            <a:endParaRPr lang="lv-LV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7210177" y="5012353"/>
            <a:ext cx="11192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400" dirty="0" err="1" smtClean="0"/>
              <a:t>Tochter</a:t>
            </a:r>
            <a:endParaRPr lang="lv-LV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210177" y="4643021"/>
            <a:ext cx="17516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 err="1" smtClean="0"/>
              <a:t>Schwester</a:t>
            </a: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1797848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20" grpId="0"/>
      <p:bldP spid="21" grpId="0"/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6745" y="770746"/>
            <a:ext cx="2502024" cy="3502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1619" y="4918454"/>
            <a:ext cx="1625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err="1" smtClean="0"/>
              <a:t>Eltern</a:t>
            </a:r>
            <a:r>
              <a:rPr lang="lv-LV" sz="3200" dirty="0" smtClean="0"/>
              <a:t>  =</a:t>
            </a:r>
            <a:endParaRPr lang="lv-LV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088316" y="4918454"/>
            <a:ext cx="15672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err="1" smtClean="0"/>
              <a:t>Mutter</a:t>
            </a:r>
            <a:endParaRPr lang="lv-LV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3690927" y="4874853"/>
            <a:ext cx="3600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+</a:t>
            </a:r>
            <a:endParaRPr lang="lv-LV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142626" y="4933246"/>
            <a:ext cx="12961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err="1" smtClean="0"/>
              <a:t>Vater</a:t>
            </a:r>
            <a:endParaRPr lang="lv-LV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465765" y="4933246"/>
            <a:ext cx="717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=&gt;</a:t>
            </a:r>
            <a:endParaRPr lang="lv-LV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6165336" y="4938569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err="1" smtClean="0"/>
              <a:t>mein</a:t>
            </a:r>
            <a:r>
              <a:rPr lang="lv-LV" sz="3200" dirty="0" err="1" smtClean="0">
                <a:solidFill>
                  <a:srgbClr val="FF0000"/>
                </a:solidFill>
              </a:rPr>
              <a:t>e</a:t>
            </a:r>
            <a:r>
              <a:rPr lang="lv-LV" sz="3200" dirty="0" smtClean="0"/>
              <a:t> </a:t>
            </a:r>
            <a:r>
              <a:rPr lang="lv-LV" sz="3200" dirty="0" err="1" smtClean="0"/>
              <a:t>Eltern</a:t>
            </a:r>
            <a:endParaRPr lang="lv-LV" sz="3200" dirty="0"/>
          </a:p>
        </p:txBody>
      </p:sp>
    </p:spTree>
    <p:extLst>
      <p:ext uri="{BB962C8B-B14F-4D97-AF65-F5344CB8AC3E}">
        <p14:creationId xmlns:p14="http://schemas.microsoft.com/office/powerpoint/2010/main" val="854041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764704"/>
            <a:ext cx="5925545" cy="3329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59832" y="5107494"/>
            <a:ext cx="9252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3200" dirty="0" err="1" smtClean="0"/>
              <a:t>Kind</a:t>
            </a:r>
            <a:endParaRPr lang="lv-LV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4088933" y="51074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3200" dirty="0" smtClean="0"/>
              <a:t>+</a:t>
            </a:r>
            <a:endParaRPr lang="lv-LV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551461" y="5141061"/>
            <a:ext cx="9252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3200" dirty="0" err="1" smtClean="0"/>
              <a:t>Kind</a:t>
            </a:r>
            <a:endParaRPr lang="lv-LV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360527" y="5059570"/>
            <a:ext cx="12715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3200" dirty="0" err="1" smtClean="0"/>
              <a:t>Kinder</a:t>
            </a:r>
            <a:endParaRPr lang="lv-LV" sz="3200" dirty="0"/>
          </a:p>
        </p:txBody>
      </p:sp>
      <p:sp>
        <p:nvSpPr>
          <p:cNvPr id="7" name="TextBox 6"/>
          <p:cNvSpPr txBox="1"/>
          <p:nvPr/>
        </p:nvSpPr>
        <p:spPr>
          <a:xfrm flipH="1" flipV="1">
            <a:off x="2632029" y="5107493"/>
            <a:ext cx="3433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200" dirty="0" smtClean="0"/>
              <a:t>=</a:t>
            </a:r>
            <a:endParaRPr lang="lv-LV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624984" y="508415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3200" dirty="0" smtClean="0"/>
              <a:t>=&gt;</a:t>
            </a:r>
            <a:endParaRPr lang="lv-LV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6267590" y="5084157"/>
            <a:ext cx="241123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3200" dirty="0" err="1" smtClean="0"/>
              <a:t>mein</a:t>
            </a:r>
            <a:r>
              <a:rPr lang="lv-LV" sz="3200" dirty="0" err="1" smtClean="0">
                <a:solidFill>
                  <a:srgbClr val="FF0000"/>
                </a:solidFill>
              </a:rPr>
              <a:t>e</a:t>
            </a:r>
            <a:r>
              <a:rPr lang="lv-LV" sz="3200" dirty="0" smtClean="0"/>
              <a:t> </a:t>
            </a:r>
            <a:r>
              <a:rPr lang="lv-LV" sz="3200" dirty="0" err="1" smtClean="0"/>
              <a:t>Kinder</a:t>
            </a:r>
            <a:endParaRPr lang="lv-LV" sz="3200" dirty="0"/>
          </a:p>
        </p:txBody>
      </p:sp>
    </p:spTree>
    <p:extLst>
      <p:ext uri="{BB962C8B-B14F-4D97-AF65-F5344CB8AC3E}">
        <p14:creationId xmlns:p14="http://schemas.microsoft.com/office/powerpoint/2010/main" val="962741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188640"/>
            <a:ext cx="2500313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299073" y="4382391"/>
            <a:ext cx="24784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400" dirty="0" err="1" smtClean="0"/>
              <a:t>Das</a:t>
            </a:r>
            <a:r>
              <a:rPr lang="lv-LV" sz="2400" dirty="0" smtClean="0"/>
              <a:t> </a:t>
            </a:r>
            <a:r>
              <a:rPr lang="lv-LV" sz="2400" dirty="0" err="1" smtClean="0"/>
              <a:t>ist</a:t>
            </a:r>
            <a:r>
              <a:rPr lang="lv-LV" sz="2400" dirty="0" smtClean="0"/>
              <a:t> </a:t>
            </a:r>
            <a:r>
              <a:rPr lang="lv-LV" sz="2400" dirty="0" err="1" smtClean="0">
                <a:solidFill>
                  <a:srgbClr val="00B050"/>
                </a:solidFill>
              </a:rPr>
              <a:t>mein</a:t>
            </a:r>
            <a:r>
              <a:rPr lang="lv-LV" sz="2400" dirty="0" smtClean="0">
                <a:solidFill>
                  <a:srgbClr val="00B050"/>
                </a:solidFill>
              </a:rPr>
              <a:t> </a:t>
            </a:r>
            <a:r>
              <a:rPr lang="lv-LV" sz="2400" dirty="0" err="1" smtClean="0"/>
              <a:t>Vater</a:t>
            </a:r>
            <a:r>
              <a:rPr lang="lv-LV" sz="2400" dirty="0" smtClean="0"/>
              <a:t>.</a:t>
            </a:r>
            <a:endParaRPr lang="lv-LV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1010012" y="5167066"/>
            <a:ext cx="2853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2400" dirty="0" err="1" smtClean="0"/>
              <a:t>Das</a:t>
            </a:r>
            <a:r>
              <a:rPr lang="lv-LV" sz="2400" dirty="0" smtClean="0"/>
              <a:t> </a:t>
            </a:r>
            <a:r>
              <a:rPr lang="lv-LV" sz="2400" dirty="0" err="1" smtClean="0"/>
              <a:t>ist</a:t>
            </a:r>
            <a:r>
              <a:rPr lang="lv-LV" sz="2400" dirty="0" smtClean="0"/>
              <a:t> </a:t>
            </a:r>
            <a:r>
              <a:rPr lang="lv-LV" sz="2400" dirty="0" err="1" smtClean="0">
                <a:solidFill>
                  <a:srgbClr val="00B050"/>
                </a:solidFill>
              </a:rPr>
              <a:t>meine</a:t>
            </a:r>
            <a:r>
              <a:rPr lang="lv-LV" sz="2400" dirty="0" smtClean="0">
                <a:solidFill>
                  <a:srgbClr val="00B050"/>
                </a:solidFill>
              </a:rPr>
              <a:t> </a:t>
            </a:r>
            <a:r>
              <a:rPr lang="lv-LV" sz="2400" dirty="0" err="1" smtClean="0"/>
              <a:t>Mutter</a:t>
            </a:r>
            <a:r>
              <a:rPr lang="lv-LV" sz="2400" dirty="0" smtClean="0"/>
              <a:t>.</a:t>
            </a:r>
            <a:endParaRPr lang="lv-LV" sz="2400" dirty="0"/>
          </a:p>
        </p:txBody>
      </p:sp>
      <p:sp>
        <p:nvSpPr>
          <p:cNvPr id="4" name="Right Brace 3"/>
          <p:cNvSpPr/>
          <p:nvPr/>
        </p:nvSpPr>
        <p:spPr>
          <a:xfrm>
            <a:off x="4005341" y="4613224"/>
            <a:ext cx="576064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lv-LV" sz="2400"/>
          </a:p>
        </p:txBody>
      </p:sp>
      <p:sp>
        <p:nvSpPr>
          <p:cNvPr id="5" name="TextBox 4"/>
          <p:cNvSpPr txBox="1"/>
          <p:nvPr/>
        </p:nvSpPr>
        <p:spPr>
          <a:xfrm>
            <a:off x="4610424" y="4839591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400" dirty="0" err="1" smtClean="0"/>
              <a:t>Das</a:t>
            </a:r>
            <a:r>
              <a:rPr lang="lv-LV" sz="2400" dirty="0" smtClean="0"/>
              <a:t> </a:t>
            </a:r>
            <a:r>
              <a:rPr lang="lv-LV" sz="2400" dirty="0" err="1" smtClean="0"/>
              <a:t>sind</a:t>
            </a:r>
            <a:r>
              <a:rPr lang="lv-LV" sz="2400" dirty="0" smtClean="0"/>
              <a:t> </a:t>
            </a:r>
            <a:r>
              <a:rPr lang="lv-LV" sz="2400" dirty="0" err="1" smtClean="0">
                <a:solidFill>
                  <a:srgbClr val="00B050"/>
                </a:solidFill>
              </a:rPr>
              <a:t>mein</a:t>
            </a:r>
            <a:r>
              <a:rPr lang="lv-LV" sz="2400" dirty="0" err="1" smtClean="0">
                <a:solidFill>
                  <a:srgbClr val="FF0000"/>
                </a:solidFill>
              </a:rPr>
              <a:t>e</a:t>
            </a:r>
            <a:r>
              <a:rPr lang="lv-LV" sz="2400" dirty="0" smtClean="0"/>
              <a:t> </a:t>
            </a:r>
            <a:r>
              <a:rPr lang="lv-LV" sz="2400" dirty="0" err="1" smtClean="0"/>
              <a:t>Eltern</a:t>
            </a:r>
            <a:r>
              <a:rPr lang="lv-LV" sz="2400" dirty="0" smtClean="0"/>
              <a:t>.</a:t>
            </a:r>
            <a:endParaRPr lang="lv-LV" sz="2400" dirty="0"/>
          </a:p>
        </p:txBody>
      </p:sp>
    </p:spTree>
    <p:extLst>
      <p:ext uri="{BB962C8B-B14F-4D97-AF65-F5344CB8AC3E}">
        <p14:creationId xmlns:p14="http://schemas.microsoft.com/office/powerpoint/2010/main" val="1026227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Materialien\Schritte_international_1\Zeichnungen\Lektion_2\de_2567_21_b3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847725"/>
            <a:ext cx="7829550" cy="516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726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59</TotalTime>
  <Words>43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Admins</cp:lastModifiedBy>
  <cp:revision>11</cp:revision>
  <dcterms:created xsi:type="dcterms:W3CDTF">2011-10-17T17:08:05Z</dcterms:created>
  <dcterms:modified xsi:type="dcterms:W3CDTF">2011-10-18T13:48:26Z</dcterms:modified>
</cp:coreProperties>
</file>