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68" d="100"/>
          <a:sy n="68" d="100"/>
        </p:scale>
        <p:origin x="15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eegitimim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866515"/>
            <a:ext cx="7772400" cy="1467594"/>
          </a:xfrm>
        </p:spPr>
        <p:txBody>
          <a:bodyPr/>
          <a:lstStyle/>
          <a:p>
            <a:r>
              <a:rPr lang="tr-TR" dirty="0"/>
              <a:t>BOARD</a:t>
            </a:r>
            <a:br>
              <a:rPr lang="tr-TR" dirty="0"/>
            </a:br>
            <a:r>
              <a:rPr lang="tr-TR" dirty="0">
                <a:hlinkClick r:id="rId2"/>
              </a:rPr>
              <a:t>www.eegitimim.com</a:t>
            </a:r>
            <a:r>
              <a:rPr lang="tr-TR" dirty="0"/>
              <a:t>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490787"/>
            <a:ext cx="7200800" cy="3674517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6712AF24-B0EA-46D5-ACDE-558C16C8C6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518" y="3645024"/>
            <a:ext cx="952500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945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TABLE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348880"/>
            <a:ext cx="4104455" cy="3024336"/>
          </a:xfrm>
        </p:spPr>
      </p:pic>
    </p:spTree>
    <p:extLst>
      <p:ext uri="{BB962C8B-B14F-4D97-AF65-F5344CB8AC3E}">
        <p14:creationId xmlns:p14="http://schemas.microsoft.com/office/powerpoint/2010/main" val="185707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NOTEBOOK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7" y="1844824"/>
            <a:ext cx="3744416" cy="3744415"/>
          </a:xfrm>
        </p:spPr>
      </p:pic>
    </p:spTree>
    <p:extLst>
      <p:ext uri="{BB962C8B-B14F-4D97-AF65-F5344CB8AC3E}">
        <p14:creationId xmlns:p14="http://schemas.microsoft.com/office/powerpoint/2010/main" val="701927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PEN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636912"/>
            <a:ext cx="3401938" cy="2952328"/>
          </a:xfrm>
        </p:spPr>
      </p:pic>
    </p:spTree>
    <p:extLst>
      <p:ext uri="{BB962C8B-B14F-4D97-AF65-F5344CB8AC3E}">
        <p14:creationId xmlns:p14="http://schemas.microsoft.com/office/powerpoint/2010/main" val="1086159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PENCIL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1" y="2060849"/>
            <a:ext cx="3384376" cy="3528392"/>
          </a:xfrm>
        </p:spPr>
      </p:pic>
    </p:spTree>
    <p:extLst>
      <p:ext uri="{BB962C8B-B14F-4D97-AF65-F5344CB8AC3E}">
        <p14:creationId xmlns:p14="http://schemas.microsoft.com/office/powerpoint/2010/main" val="2108805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RULER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348880"/>
            <a:ext cx="4176464" cy="3456384"/>
          </a:xfrm>
        </p:spPr>
      </p:pic>
    </p:spTree>
    <p:extLst>
      <p:ext uri="{BB962C8B-B14F-4D97-AF65-F5344CB8AC3E}">
        <p14:creationId xmlns:p14="http://schemas.microsoft.com/office/powerpoint/2010/main" val="3463581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SCHOOLBAG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060848"/>
            <a:ext cx="3528392" cy="3384376"/>
          </a:xfrm>
        </p:spPr>
      </p:pic>
    </p:spTree>
    <p:extLst>
      <p:ext uri="{BB962C8B-B14F-4D97-AF65-F5344CB8AC3E}">
        <p14:creationId xmlns:p14="http://schemas.microsoft.com/office/powerpoint/2010/main" val="3457243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SHARPENER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988840"/>
            <a:ext cx="3456384" cy="3528392"/>
          </a:xfrm>
        </p:spPr>
      </p:pic>
    </p:spTree>
    <p:extLst>
      <p:ext uri="{BB962C8B-B14F-4D97-AF65-F5344CB8AC3E}">
        <p14:creationId xmlns:p14="http://schemas.microsoft.com/office/powerpoint/2010/main" val="1707324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BOOK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276873"/>
            <a:ext cx="4392487" cy="3168352"/>
          </a:xfrm>
        </p:spPr>
      </p:pic>
    </p:spTree>
    <p:extLst>
      <p:ext uri="{BB962C8B-B14F-4D97-AF65-F5344CB8AC3E}">
        <p14:creationId xmlns:p14="http://schemas.microsoft.com/office/powerpoint/2010/main" val="153563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CHAIR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772816"/>
            <a:ext cx="3384375" cy="3600399"/>
          </a:xfrm>
        </p:spPr>
      </p:pic>
    </p:spTree>
    <p:extLst>
      <p:ext uri="{BB962C8B-B14F-4D97-AF65-F5344CB8AC3E}">
        <p14:creationId xmlns:p14="http://schemas.microsoft.com/office/powerpoint/2010/main" val="256830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DESK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772816"/>
            <a:ext cx="3816423" cy="3744416"/>
          </a:xfrm>
        </p:spPr>
      </p:pic>
    </p:spTree>
    <p:extLst>
      <p:ext uri="{BB962C8B-B14F-4D97-AF65-F5344CB8AC3E}">
        <p14:creationId xmlns:p14="http://schemas.microsoft.com/office/powerpoint/2010/main" val="40830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DOOR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060848"/>
            <a:ext cx="2952328" cy="3240360"/>
          </a:xfrm>
        </p:spPr>
      </p:pic>
    </p:spTree>
    <p:extLst>
      <p:ext uri="{BB962C8B-B14F-4D97-AF65-F5344CB8AC3E}">
        <p14:creationId xmlns:p14="http://schemas.microsoft.com/office/powerpoint/2010/main" val="2236702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WINDOW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700808"/>
            <a:ext cx="3528391" cy="3960440"/>
          </a:xfrm>
        </p:spPr>
      </p:pic>
    </p:spTree>
    <p:extLst>
      <p:ext uri="{BB962C8B-B14F-4D97-AF65-F5344CB8AC3E}">
        <p14:creationId xmlns:p14="http://schemas.microsoft.com/office/powerpoint/2010/main" val="863872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ERASER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204864"/>
            <a:ext cx="2943770" cy="2585864"/>
          </a:xfrm>
        </p:spPr>
      </p:pic>
    </p:spTree>
    <p:extLst>
      <p:ext uri="{BB962C8B-B14F-4D97-AF65-F5344CB8AC3E}">
        <p14:creationId xmlns:p14="http://schemas.microsoft.com/office/powerpoint/2010/main" val="2774272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GLUE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060848"/>
            <a:ext cx="2799754" cy="2657872"/>
          </a:xfrm>
        </p:spPr>
      </p:pic>
    </p:spTree>
    <p:extLst>
      <p:ext uri="{BB962C8B-B14F-4D97-AF65-F5344CB8AC3E}">
        <p14:creationId xmlns:p14="http://schemas.microsoft.com/office/powerpoint/2010/main" val="948631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SCISSORS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348880"/>
            <a:ext cx="4392488" cy="2664296"/>
          </a:xfrm>
        </p:spPr>
      </p:pic>
    </p:spTree>
    <p:extLst>
      <p:ext uri="{BB962C8B-B14F-4D97-AF65-F5344CB8AC3E}">
        <p14:creationId xmlns:p14="http://schemas.microsoft.com/office/powerpoint/2010/main" val="294292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Ekran Gösterisi (4:3)</PresentationFormat>
  <Paragraphs>16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Arial</vt:lpstr>
      <vt:lpstr>Calibri</vt:lpstr>
      <vt:lpstr>Ofis Teması</vt:lpstr>
      <vt:lpstr>BOARD www.eegitimim.com </vt:lpstr>
      <vt:lpstr>BOOK</vt:lpstr>
      <vt:lpstr>CHAIR</vt:lpstr>
      <vt:lpstr>DESK</vt:lpstr>
      <vt:lpstr>DOOR</vt:lpstr>
      <vt:lpstr>WINDOW</vt:lpstr>
      <vt:lpstr>ERASER</vt:lpstr>
      <vt:lpstr>GLUE</vt:lpstr>
      <vt:lpstr>SCISSORS</vt:lpstr>
      <vt:lpstr>TABLE</vt:lpstr>
      <vt:lpstr>NOTEBOOK</vt:lpstr>
      <vt:lpstr>PEN</vt:lpstr>
      <vt:lpstr>PENCIL</vt:lpstr>
      <vt:lpstr>RULER</vt:lpstr>
      <vt:lpstr>SCHOOLBAG</vt:lpstr>
      <vt:lpstr>SHARPENER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</dc:title>
  <dc:creator>Yılmaz&amp;Cemile</dc:creator>
  <cp:lastModifiedBy>erdem ovat</cp:lastModifiedBy>
  <cp:revision>2</cp:revision>
  <dcterms:created xsi:type="dcterms:W3CDTF">2015-12-07T21:44:06Z</dcterms:created>
  <dcterms:modified xsi:type="dcterms:W3CDTF">2022-03-05T11:59:31Z</dcterms:modified>
</cp:coreProperties>
</file>