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4660"/>
  </p:normalViewPr>
  <p:slideViewPr>
    <p:cSldViewPr>
      <p:cViewPr>
        <p:scale>
          <a:sx n="78" d="100"/>
          <a:sy n="78" d="100"/>
        </p:scale>
        <p:origin x="-110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173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753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473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360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6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624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59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18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1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88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B6F8078-0C6F-46C2-BFCE-AF639B0E1537}" type="datetimeFigureOut">
              <a:rPr lang="tr-TR" smtClean="0"/>
              <a:t>15.04.2014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60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2.png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5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2.png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2.png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2.png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2.png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2.png"/><Relationship Id="rId4" Type="http://schemas.openxmlformats.org/officeDocument/2006/relationships/image" Target="../media/image9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2.png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30" y="188640"/>
            <a:ext cx="8427299" cy="7704856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-540568" y="-243408"/>
            <a:ext cx="6172200" cy="1894362"/>
          </a:xfrm>
        </p:spPr>
        <p:txBody>
          <a:bodyPr/>
          <a:lstStyle/>
          <a:p>
            <a:pPr algn="ctr"/>
            <a:r>
              <a:rPr lang="tr-TR" dirty="0">
                <a:latin typeface="Comic Sans MS" panose="030F0702030302020204" pitchFamily="66" charset="0"/>
              </a:rPr>
              <a:t>A</a:t>
            </a:r>
            <a:r>
              <a:rPr lang="tr-TR" dirty="0" smtClean="0">
                <a:latin typeface="Comic Sans MS" panose="030F0702030302020204" pitchFamily="66" charset="0"/>
              </a:rPr>
              <a:t>nimals </a:t>
            </a:r>
            <a:endParaRPr lang="tr-TR" dirty="0">
              <a:latin typeface="Comic Sans MS" panose="030F0702030302020204" pitchFamily="66" charset="0"/>
            </a:endParaRPr>
          </a:p>
        </p:txBody>
      </p:sp>
      <p:pic>
        <p:nvPicPr>
          <p:cNvPr id="8" name="dc0c25e288c96597589180f5a673629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13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latin typeface="Comic Sans MS" panose="030F0702030302020204" pitchFamily="66" charset="0"/>
              </a:rPr>
              <a:t>duck</a:t>
            </a:r>
            <a:endParaRPr lang="tr-TR" dirty="0">
              <a:latin typeface="Comic Sans MS" panose="030F0702030302020204" pitchFamily="66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456" y="2132856"/>
            <a:ext cx="4845840" cy="4221389"/>
          </a:xfrm>
        </p:spPr>
      </p:pic>
      <p:pic>
        <p:nvPicPr>
          <p:cNvPr id="6" name="f3110c0e062d6efb23ddf5398e369cb4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64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latin typeface="Comic Sans MS" panose="030F0702030302020204" pitchFamily="66" charset="0"/>
              </a:rPr>
              <a:t>farm</a:t>
            </a:r>
            <a:endParaRPr lang="tr-TR" dirty="0">
              <a:latin typeface="Comic Sans MS" panose="030F0702030302020204" pitchFamily="66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737361"/>
            <a:ext cx="5904656" cy="4499951"/>
          </a:xfrm>
        </p:spPr>
      </p:pic>
      <p:pic>
        <p:nvPicPr>
          <p:cNvPr id="6" name="97787ee8cce5a46186dc3f7f99ad7e0f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123184" y="205493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6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latin typeface="Comic Sans MS" panose="030F0702030302020204" pitchFamily="66" charset="0"/>
              </a:rPr>
              <a:t>chicken</a:t>
            </a:r>
            <a:endParaRPr lang="tr-TR" dirty="0">
              <a:latin typeface="Comic Sans MS" panose="030F0702030302020204" pitchFamily="66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620" y="2420888"/>
            <a:ext cx="4320480" cy="4147661"/>
          </a:xfrm>
        </p:spPr>
      </p:pic>
      <p:pic>
        <p:nvPicPr>
          <p:cNvPr id="6" name="3aa7f4bcb3ce829d55ddcd0ce51d23c0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86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latin typeface="Comic Sans MS" panose="030F0702030302020204" pitchFamily="66" charset="0"/>
              </a:rPr>
              <a:t>donkey</a:t>
            </a:r>
            <a:endParaRPr lang="tr-TR" dirty="0">
              <a:latin typeface="Comic Sans MS" panose="030F0702030302020204" pitchFamily="66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56" y="1988840"/>
            <a:ext cx="5472608" cy="4333704"/>
          </a:xfrm>
        </p:spPr>
      </p:pic>
      <p:pic>
        <p:nvPicPr>
          <p:cNvPr id="6" name="df9bf4b606d0c83a75f607fc6d721ca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8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latin typeface="Comic Sans MS" panose="030F0702030302020204" pitchFamily="66" charset="0"/>
              </a:rPr>
              <a:t>sheep</a:t>
            </a:r>
            <a:endParaRPr lang="tr-TR" dirty="0">
              <a:latin typeface="Comic Sans MS" panose="030F0702030302020204" pitchFamily="66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8596" y="2132856"/>
            <a:ext cx="4752528" cy="4032448"/>
          </a:xfrm>
        </p:spPr>
      </p:pic>
      <p:pic>
        <p:nvPicPr>
          <p:cNvPr id="6" name="ca0ef3269907c9b26dd7470a0ec9123c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622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latin typeface="Comic Sans MS" panose="030F0702030302020204" pitchFamily="66" charset="0"/>
              </a:rPr>
              <a:t>frog</a:t>
            </a:r>
            <a:endParaRPr lang="tr-TR" dirty="0">
              <a:latin typeface="Comic Sans MS" panose="030F0702030302020204" pitchFamily="66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916832"/>
            <a:ext cx="4824536" cy="4464496"/>
          </a:xfrm>
        </p:spPr>
      </p:pic>
      <p:pic>
        <p:nvPicPr>
          <p:cNvPr id="7" name="e89fc91530185ab6626e90927373a756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18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2960" y="32405"/>
            <a:ext cx="7543800" cy="1450757"/>
          </a:xfrm>
        </p:spPr>
        <p:txBody>
          <a:bodyPr/>
          <a:lstStyle/>
          <a:p>
            <a:pPr algn="ctr"/>
            <a:r>
              <a:rPr lang="tr-TR" dirty="0" err="1" smtClean="0">
                <a:latin typeface="Comic Sans MS" panose="030F0702030302020204" pitchFamily="66" charset="0"/>
              </a:rPr>
              <a:t>horse</a:t>
            </a:r>
            <a:endParaRPr lang="tr-TR" dirty="0">
              <a:latin typeface="Comic Sans MS" panose="030F0702030302020204" pitchFamily="66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572" y="1988839"/>
            <a:ext cx="5184576" cy="4216947"/>
          </a:xfrm>
        </p:spPr>
      </p:pic>
      <p:pic>
        <p:nvPicPr>
          <p:cNvPr id="6" name="f5e91c1d83d4da893d0914053897f300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87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latin typeface="Comic Sans MS" panose="030F0702030302020204" pitchFamily="66" charset="0"/>
              </a:rPr>
              <a:t>cow</a:t>
            </a:r>
            <a:endParaRPr lang="tr-TR" dirty="0">
              <a:latin typeface="Comic Sans MS" panose="030F0702030302020204" pitchFamily="66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988840"/>
            <a:ext cx="4791770" cy="4370095"/>
          </a:xfrm>
        </p:spPr>
      </p:pic>
      <p:pic>
        <p:nvPicPr>
          <p:cNvPr id="3" name="1ef82b19a259990d1bfad8fffd735a9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90060" y="194692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29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latin typeface="Comic Sans MS" panose="030F0702030302020204" pitchFamily="66" charset="0"/>
              </a:rPr>
              <a:t>goat</a:t>
            </a:r>
            <a:endParaRPr lang="tr-TR" dirty="0">
              <a:latin typeface="Comic Sans MS" panose="030F0702030302020204" pitchFamily="66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204864"/>
            <a:ext cx="6192688" cy="4392487"/>
          </a:xfrm>
        </p:spPr>
      </p:pic>
      <p:pic>
        <p:nvPicPr>
          <p:cNvPr id="6" name="4cd3202a1654b005c1c7269487677b10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7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135</TotalTime>
  <Words>10</Words>
  <Application>Microsoft Office PowerPoint</Application>
  <PresentationFormat>Ekran Gösterisi (4:3)</PresentationFormat>
  <Paragraphs>10</Paragraphs>
  <Slides>10</Slides>
  <Notes>0</Notes>
  <HiddenSlides>0</HiddenSlides>
  <MMClips>10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Geçmişe bakış</vt:lpstr>
      <vt:lpstr>Animals </vt:lpstr>
      <vt:lpstr>farm</vt:lpstr>
      <vt:lpstr>chicken</vt:lpstr>
      <vt:lpstr>donkey</vt:lpstr>
      <vt:lpstr>sheep</vt:lpstr>
      <vt:lpstr>frog</vt:lpstr>
      <vt:lpstr>horse</vt:lpstr>
      <vt:lpstr>cow</vt:lpstr>
      <vt:lpstr>goat</vt:lpstr>
      <vt:lpstr>duck</vt:lpstr>
    </vt:vector>
  </TitlesOfParts>
  <Company>~ By M.Baran ™ ~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:</dc:title>
  <dc:creator>ASUS</dc:creator>
  <cp:lastModifiedBy>ASUS</cp:lastModifiedBy>
  <cp:revision>17</cp:revision>
  <dcterms:created xsi:type="dcterms:W3CDTF">2014-03-29T22:21:52Z</dcterms:created>
  <dcterms:modified xsi:type="dcterms:W3CDTF">2014-04-15T17:34:18Z</dcterms:modified>
</cp:coreProperties>
</file>