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11.08.2016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11.08.2016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11.08.2016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11.08.2016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11.08.2016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11.08.2016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11.08.2016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11.08.2016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11.08.2016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11.08.2016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11.08.2016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11.08.2016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9600" dirty="0" smtClean="0">
                <a:solidFill>
                  <a:srgbClr val="00B050"/>
                </a:solidFill>
              </a:rPr>
              <a:t>SPORT</a:t>
            </a:r>
            <a:endParaRPr lang="tr-TR" sz="9600" dirty="0">
              <a:solidFill>
                <a:srgbClr val="00B050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192688"/>
          </a:xfrm>
        </p:spPr>
        <p:txBody>
          <a:bodyPr>
            <a:normAutofit fontScale="85000" lnSpcReduction="20000"/>
          </a:bodyPr>
          <a:lstStyle/>
          <a:p>
            <a:r>
              <a:rPr lang="tr-TR" dirty="0" err="1" smtClean="0"/>
              <a:t>Fahrrad</a:t>
            </a:r>
            <a:r>
              <a:rPr lang="tr-TR" dirty="0" smtClean="0"/>
              <a:t> </a:t>
            </a:r>
            <a:r>
              <a:rPr lang="tr-TR" dirty="0" err="1" smtClean="0"/>
              <a:t>fahren</a:t>
            </a:r>
            <a:r>
              <a:rPr lang="tr-TR" dirty="0" smtClean="0"/>
              <a:t>		:</a:t>
            </a:r>
          </a:p>
          <a:p>
            <a:r>
              <a:rPr lang="tr-TR" dirty="0" smtClean="0"/>
              <a:t>Golf </a:t>
            </a:r>
            <a:r>
              <a:rPr lang="tr-TR" dirty="0" err="1" smtClean="0"/>
              <a:t>spielen</a:t>
            </a:r>
            <a:r>
              <a:rPr lang="tr-TR" dirty="0" smtClean="0"/>
              <a:t>		:</a:t>
            </a:r>
          </a:p>
          <a:p>
            <a:r>
              <a:rPr lang="tr-TR" dirty="0" err="1" smtClean="0"/>
              <a:t>Basketball</a:t>
            </a:r>
            <a:r>
              <a:rPr lang="tr-TR" dirty="0" smtClean="0"/>
              <a:t> </a:t>
            </a:r>
            <a:r>
              <a:rPr lang="tr-TR" dirty="0" err="1" smtClean="0"/>
              <a:t>spielen</a:t>
            </a:r>
            <a:r>
              <a:rPr lang="tr-TR" dirty="0" smtClean="0"/>
              <a:t>	:</a:t>
            </a:r>
          </a:p>
          <a:p>
            <a:r>
              <a:rPr lang="tr-TR" dirty="0" err="1" smtClean="0"/>
              <a:t>Fußball</a:t>
            </a:r>
            <a:r>
              <a:rPr lang="tr-TR" dirty="0" smtClean="0"/>
              <a:t> </a:t>
            </a:r>
            <a:r>
              <a:rPr lang="tr-TR" dirty="0" err="1" smtClean="0"/>
              <a:t>spielen</a:t>
            </a:r>
            <a:r>
              <a:rPr lang="tr-TR" dirty="0" smtClean="0"/>
              <a:t>		:</a:t>
            </a:r>
          </a:p>
          <a:p>
            <a:r>
              <a:rPr lang="tr-TR" dirty="0" smtClean="0"/>
              <a:t>Karate </a:t>
            </a:r>
            <a:r>
              <a:rPr lang="tr-TR" dirty="0" err="1" smtClean="0"/>
              <a:t>machen</a:t>
            </a:r>
            <a:r>
              <a:rPr lang="tr-TR" dirty="0" smtClean="0"/>
              <a:t>		:</a:t>
            </a:r>
          </a:p>
          <a:p>
            <a:r>
              <a:rPr lang="tr-TR" dirty="0" err="1" smtClean="0"/>
              <a:t>Boxen</a:t>
            </a:r>
            <a:r>
              <a:rPr lang="tr-TR" dirty="0" smtClean="0"/>
              <a:t>			:</a:t>
            </a:r>
          </a:p>
          <a:p>
            <a:r>
              <a:rPr lang="tr-TR" dirty="0" err="1" smtClean="0"/>
              <a:t>Tischtennis</a:t>
            </a:r>
            <a:r>
              <a:rPr lang="tr-TR" dirty="0" smtClean="0"/>
              <a:t> </a:t>
            </a:r>
            <a:r>
              <a:rPr lang="tr-TR" dirty="0" err="1" smtClean="0"/>
              <a:t>spielen</a:t>
            </a:r>
            <a:r>
              <a:rPr lang="tr-TR" dirty="0" smtClean="0"/>
              <a:t>	:</a:t>
            </a:r>
          </a:p>
          <a:p>
            <a:r>
              <a:rPr lang="tr-TR" dirty="0" err="1" smtClean="0"/>
              <a:t>Volleyball</a:t>
            </a:r>
            <a:r>
              <a:rPr lang="tr-TR" dirty="0" smtClean="0"/>
              <a:t> </a:t>
            </a:r>
            <a:r>
              <a:rPr lang="tr-TR" dirty="0" err="1" smtClean="0"/>
              <a:t>spielen</a:t>
            </a:r>
            <a:r>
              <a:rPr lang="tr-TR" dirty="0" smtClean="0"/>
              <a:t>	:</a:t>
            </a:r>
          </a:p>
          <a:p>
            <a:r>
              <a:rPr lang="tr-TR" dirty="0" err="1" smtClean="0"/>
              <a:t>Tennis</a:t>
            </a:r>
            <a:r>
              <a:rPr lang="tr-TR" dirty="0" smtClean="0"/>
              <a:t> </a:t>
            </a:r>
            <a:r>
              <a:rPr lang="tr-TR" dirty="0" err="1" smtClean="0"/>
              <a:t>spielen</a:t>
            </a:r>
            <a:r>
              <a:rPr lang="tr-TR" dirty="0" smtClean="0"/>
              <a:t>		:</a:t>
            </a:r>
          </a:p>
          <a:p>
            <a:r>
              <a:rPr lang="tr-TR" dirty="0" err="1" smtClean="0"/>
              <a:t>Schwimmen</a:t>
            </a:r>
            <a:r>
              <a:rPr lang="tr-TR" dirty="0" smtClean="0"/>
              <a:t>		:</a:t>
            </a:r>
          </a:p>
          <a:p>
            <a:r>
              <a:rPr lang="tr-TR" dirty="0" err="1" smtClean="0"/>
              <a:t>Surfen</a:t>
            </a:r>
            <a:r>
              <a:rPr lang="tr-TR" dirty="0" smtClean="0"/>
              <a:t>			:</a:t>
            </a:r>
          </a:p>
          <a:p>
            <a:r>
              <a:rPr lang="tr-TR" dirty="0" err="1" smtClean="0"/>
              <a:t>Reiten</a:t>
            </a:r>
            <a:r>
              <a:rPr lang="tr-TR" dirty="0" smtClean="0"/>
              <a:t>			:</a:t>
            </a:r>
          </a:p>
          <a:p>
            <a:r>
              <a:rPr lang="tr-TR" dirty="0" smtClean="0"/>
              <a:t>Ski </a:t>
            </a:r>
            <a:r>
              <a:rPr lang="tr-TR" dirty="0" err="1" smtClean="0"/>
              <a:t>machen</a:t>
            </a:r>
            <a:r>
              <a:rPr lang="tr-TR" dirty="0" smtClean="0"/>
              <a:t>		:</a:t>
            </a:r>
          </a:p>
          <a:p>
            <a:r>
              <a:rPr lang="tr-TR" dirty="0" err="1" smtClean="0"/>
              <a:t>Ringen</a:t>
            </a:r>
            <a:r>
              <a:rPr lang="tr-TR" dirty="0" smtClean="0"/>
              <a:t>			:</a:t>
            </a:r>
          </a:p>
          <a:p>
            <a:r>
              <a:rPr lang="tr-TR" dirty="0" err="1" smtClean="0"/>
              <a:t>Schlittschuh</a:t>
            </a:r>
            <a:r>
              <a:rPr lang="tr-TR" dirty="0" smtClean="0"/>
              <a:t> </a:t>
            </a:r>
            <a:r>
              <a:rPr lang="tr-TR" dirty="0" err="1" smtClean="0"/>
              <a:t>laufen</a:t>
            </a:r>
            <a:r>
              <a:rPr lang="tr-TR" dirty="0" smtClean="0"/>
              <a:t>	: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Sf. 115</a:t>
            </a:r>
            <a:endParaRPr lang="tr-T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24744"/>
            <a:ext cx="7704856" cy="5253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8352928" cy="58655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10066" y="404664"/>
            <a:ext cx="7666389" cy="57214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Özne + </a:t>
            </a:r>
            <a:r>
              <a:rPr lang="tr-TR" dirty="0" err="1" smtClean="0"/>
              <a:t>fill</a:t>
            </a:r>
            <a:r>
              <a:rPr lang="tr-TR" dirty="0" smtClean="0"/>
              <a:t> + …..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/>
              <a:t>Ich</a:t>
            </a:r>
            <a:r>
              <a:rPr lang="tr-TR" dirty="0" smtClean="0"/>
              <a:t> </a:t>
            </a:r>
            <a:r>
              <a:rPr lang="tr-TR" u="sng" dirty="0" err="1" smtClean="0">
                <a:solidFill>
                  <a:srgbClr val="00B050"/>
                </a:solidFill>
              </a:rPr>
              <a:t>spiele</a:t>
            </a:r>
            <a:r>
              <a:rPr lang="tr-TR" dirty="0" smtClean="0"/>
              <a:t> </a:t>
            </a:r>
            <a:r>
              <a:rPr lang="tr-TR" dirty="0" err="1" smtClean="0"/>
              <a:t>Fußball</a:t>
            </a:r>
            <a:r>
              <a:rPr lang="tr-TR" dirty="0" smtClean="0"/>
              <a:t>. (Ben futbol oynuyorum)</a:t>
            </a:r>
          </a:p>
          <a:p>
            <a:r>
              <a:rPr lang="tr-TR" dirty="0" err="1" smtClean="0"/>
              <a:t>Ich</a:t>
            </a:r>
            <a:r>
              <a:rPr lang="tr-TR" dirty="0" smtClean="0"/>
              <a:t> </a:t>
            </a:r>
            <a:r>
              <a:rPr lang="tr-TR" dirty="0" err="1" smtClean="0"/>
              <a:t>spiele</a:t>
            </a:r>
            <a:r>
              <a:rPr lang="tr-TR" dirty="0" smtClean="0"/>
              <a:t> </a:t>
            </a:r>
            <a:r>
              <a:rPr lang="tr-TR" dirty="0" err="1" smtClean="0"/>
              <a:t>Tennis</a:t>
            </a:r>
            <a:r>
              <a:rPr lang="tr-TR" dirty="0" smtClean="0"/>
              <a:t>. (Ben Tenis oynuyorum)</a:t>
            </a:r>
          </a:p>
          <a:p>
            <a:r>
              <a:rPr lang="tr-TR" dirty="0" err="1" smtClean="0"/>
              <a:t>Ich</a:t>
            </a:r>
            <a:r>
              <a:rPr lang="tr-TR" dirty="0" smtClean="0"/>
              <a:t> </a:t>
            </a:r>
            <a:r>
              <a:rPr lang="tr-TR" dirty="0" err="1" smtClean="0"/>
              <a:t>schwimme</a:t>
            </a:r>
            <a:r>
              <a:rPr lang="tr-TR" dirty="0" smtClean="0"/>
              <a:t>. (Ben yüzüyorum)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dirty="0" smtClean="0"/>
              <a:t>Erdem OVAT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</Words>
  <Application>Microsoft Office PowerPoint</Application>
  <PresentationFormat>Ekran Gösterisi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Ofis Teması</vt:lpstr>
      <vt:lpstr>SPORT</vt:lpstr>
      <vt:lpstr>Slayt 2</vt:lpstr>
      <vt:lpstr>Sf. 115</vt:lpstr>
      <vt:lpstr>Slayt 4</vt:lpstr>
      <vt:lpstr>Slayt 5</vt:lpstr>
      <vt:lpstr>Özne + fill + …..</vt:lpstr>
      <vt:lpstr>Slayt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SPORT</dc:title>
  <dc:creator>Erdem OVAT</dc:creator>
  <cp:lastModifiedBy>Ege OVAT</cp:lastModifiedBy>
  <cp:revision>5</cp:revision>
  <dcterms:created xsi:type="dcterms:W3CDTF">2013-02-14T00:03:25Z</dcterms:created>
  <dcterms:modified xsi:type="dcterms:W3CDTF">2016-08-11T08:12:13Z</dcterms:modified>
</cp:coreProperties>
</file>