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15.11.2013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1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44.jpeg"/><Relationship Id="rId4" Type="http://schemas.openxmlformats.org/officeDocument/2006/relationships/image" Target="../media/image14.gif"/><Relationship Id="rId9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WHITE</a:t>
            </a:r>
            <a:endParaRPr lang="tr-TR" dirty="0"/>
          </a:p>
        </p:txBody>
      </p:sp>
      <p:pic>
        <p:nvPicPr>
          <p:cNvPr id="1026" name="Picture 2" descr="C:\Users\Bora\Desktop\Wallpaper-of-White-Ho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465863" cy="484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9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GRAY</a:t>
            </a:r>
            <a:endParaRPr lang="tr-TR" dirty="0"/>
          </a:p>
        </p:txBody>
      </p:sp>
      <p:pic>
        <p:nvPicPr>
          <p:cNvPr id="10242" name="Picture 2" descr="C:\Users\Bora\Desktop\papagan_afrika_gri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87512"/>
            <a:ext cx="6379740" cy="478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9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PURPLE</a:t>
            </a:r>
            <a:endParaRPr lang="tr-TR" dirty="0"/>
          </a:p>
        </p:txBody>
      </p:sp>
      <p:pic>
        <p:nvPicPr>
          <p:cNvPr id="11266" name="Picture 2" descr="C:\Users\Bora\Desktop\mor-inek1-400x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7" y="2060848"/>
            <a:ext cx="742887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WHITE</a:t>
            </a:r>
            <a:endParaRPr lang="tr-TR" dirty="0"/>
          </a:p>
        </p:txBody>
      </p:sp>
      <p:pic>
        <p:nvPicPr>
          <p:cNvPr id="12290" name="Picture 2" descr="C:\Users\Bora\Desktop\white-car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909400" cy="43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2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BLACK</a:t>
            </a:r>
            <a:endParaRPr lang="tr-TR" dirty="0"/>
          </a:p>
        </p:txBody>
      </p:sp>
      <p:pic>
        <p:nvPicPr>
          <p:cNvPr id="13314" name="Picture 2" descr="C:\Users\Bora\Desktop\black-sock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03545"/>
            <a:ext cx="4355976" cy="43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YELLOW</a:t>
            </a:r>
            <a:endParaRPr lang="tr-TR" dirty="0"/>
          </a:p>
        </p:txBody>
      </p:sp>
      <p:pic>
        <p:nvPicPr>
          <p:cNvPr id="14338" name="Picture 2" descr="C:\Users\Bora\Desktop\su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04029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2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RED</a:t>
            </a:r>
            <a:endParaRPr lang="tr-TR" dirty="0"/>
          </a:p>
        </p:txBody>
      </p:sp>
      <p:pic>
        <p:nvPicPr>
          <p:cNvPr id="15362" name="Picture 2" descr="C:\Users\Bora\Desktop\guzel_kirmizi_gu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11996"/>
            <a:ext cx="7200800" cy="45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BLUE</a:t>
            </a:r>
            <a:endParaRPr lang="tr-TR" dirty="0"/>
          </a:p>
        </p:txBody>
      </p:sp>
      <p:pic>
        <p:nvPicPr>
          <p:cNvPr id="16386" name="Picture 2" descr="C:\Users\Bora\Desktop\gzel_mavi_deniz_duvar_kare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30037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GREEN</a:t>
            </a:r>
            <a:endParaRPr lang="tr-TR" dirty="0"/>
          </a:p>
        </p:txBody>
      </p:sp>
      <p:pic>
        <p:nvPicPr>
          <p:cNvPr id="17410" name="Picture 2" descr="C:\Users\Bora\Desktop\marul_62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626624" cy="45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29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ORANGE</a:t>
            </a:r>
            <a:endParaRPr lang="tr-TR" dirty="0"/>
          </a:p>
        </p:txBody>
      </p:sp>
      <p:pic>
        <p:nvPicPr>
          <p:cNvPr id="18434" name="Picture 2" descr="C:\Users\Bora\Desktop\starfish-orange-sea-star-plastic-f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080000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BROWN</a:t>
            </a:r>
            <a:endParaRPr lang="tr-TR" dirty="0"/>
          </a:p>
        </p:txBody>
      </p:sp>
      <p:pic>
        <p:nvPicPr>
          <p:cNvPr id="19458" name="Picture 2" descr="C:\Users\Bora\Desktop\kahv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26" y="1700808"/>
            <a:ext cx="7399538" cy="481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BLACK</a:t>
            </a:r>
            <a:endParaRPr lang="tr-TR" dirty="0"/>
          </a:p>
        </p:txBody>
      </p:sp>
      <p:pic>
        <p:nvPicPr>
          <p:cNvPr id="2050" name="Picture 2" descr="C:\Users\Bora\Desktop\blackbi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158880" cy="453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8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PINK</a:t>
            </a:r>
            <a:endParaRPr lang="tr-TR" dirty="0"/>
          </a:p>
        </p:txBody>
      </p:sp>
      <p:pic>
        <p:nvPicPr>
          <p:cNvPr id="20482" name="Picture 2" descr="C:\Users\Bora\Desktop\00362_pink_doll_crad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901886" cy="49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7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GRAY</a:t>
            </a:r>
            <a:endParaRPr lang="tr-TR" dirty="0"/>
          </a:p>
        </p:txBody>
      </p:sp>
      <p:pic>
        <p:nvPicPr>
          <p:cNvPr id="21506" name="Picture 2" descr="C:\Users\Bora\Desktop\634835065547061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PURPLE</a:t>
            </a:r>
            <a:endParaRPr lang="tr-TR" dirty="0"/>
          </a:p>
        </p:txBody>
      </p:sp>
      <p:pic>
        <p:nvPicPr>
          <p:cNvPr id="22530" name="Picture 2" descr="C:\Users\Bora\Desktop\wisteriabyaussieshei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15940"/>
            <a:ext cx="7200800" cy="45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9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WHITE AND BLACK</a:t>
            </a:r>
            <a:endParaRPr lang="tr-TR" dirty="0"/>
          </a:p>
        </p:txBody>
      </p:sp>
      <p:pic>
        <p:nvPicPr>
          <p:cNvPr id="23554" name="Picture 2" descr="C:\Users\Bor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2348880"/>
            <a:ext cx="270510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Bora\Desktop\sury-fa061-1818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014329" cy="301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7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YELLOW AND RED</a:t>
            </a:r>
            <a:endParaRPr lang="tr-TR" dirty="0"/>
          </a:p>
        </p:txBody>
      </p:sp>
      <p:pic>
        <p:nvPicPr>
          <p:cNvPr id="24578" name="Picture 2" descr="C:\Users\Bora\Desktop\yellow-helicopter-eraser-from-Japan-by-Iwako-16129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831332" cy="344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Bora\Desktop\kirmizi-k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5"/>
            <a:ext cx="3909006" cy="344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BLUE AND GREEN</a:t>
            </a:r>
            <a:endParaRPr lang="tr-TR" dirty="0"/>
          </a:p>
        </p:txBody>
      </p:sp>
      <p:pic>
        <p:nvPicPr>
          <p:cNvPr id="25602" name="Picture 2" descr="C:\Users\Bora\Desktop\mavi_goz_su_damla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38437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Bora\Desktop\Incredible-Hulk-Wallpapers-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688447" cy="367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ORANGE AND BROWN</a:t>
            </a:r>
            <a:endParaRPr lang="tr-TR" dirty="0"/>
          </a:p>
        </p:txBody>
      </p:sp>
      <p:pic>
        <p:nvPicPr>
          <p:cNvPr id="26626" name="Picture 2" descr="C:\Users\Bora\Desktop\goldfish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86281"/>
            <a:ext cx="3960440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Bora\Desktop\Ugg0104-6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231654" cy="323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9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PINK AND GRAY</a:t>
            </a:r>
            <a:endParaRPr lang="tr-TR" dirty="0"/>
          </a:p>
        </p:txBody>
      </p:sp>
      <p:pic>
        <p:nvPicPr>
          <p:cNvPr id="27650" name="Picture 2" descr="C:\Users\Bora\Desktop\bebek-hir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154257" cy="31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Bora\Desktop\productimage-picture-adidas-prem-class-cap-erkek-gri-sapka-z28060-12958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3259758" cy="31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28674" name="Picture 2" descr="C:\Users\Bora\Desktop\pur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3711798" cy="371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Bor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27051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4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29698" name="Picture 2" descr="C:\Users\Bora\Desktop\blackbi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032448" cy="374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Bora\Desktop\guzel_kirmizi_gu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1"/>
            <a:ext cx="3600400" cy="375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YELLOW</a:t>
            </a:r>
            <a:endParaRPr lang="tr-TR" dirty="0"/>
          </a:p>
        </p:txBody>
      </p:sp>
      <p:pic>
        <p:nvPicPr>
          <p:cNvPr id="3074" name="Picture 2" descr="C:\Users\Bora\Desktop\A_yellow_flower_in_late_summ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180912" cy="478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30722" name="Picture 2" descr="C:\Users\Bora\Desktop\yesil-el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348880"/>
            <a:ext cx="367241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Bora\Desktop\su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121" y="2564905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31746" name="Picture 2" descr="C:\Users\Bora\Desktop\papagan_afrika_gri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8" y="2132856"/>
            <a:ext cx="34990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Bora\Desktop\4051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20" y="2132856"/>
            <a:ext cx="3635896" cy="402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32770" name="Picture 2" descr="C:\Users\Bora\Desktop\goldfish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788569" cy="40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Bora\Desktop\mavi_goz_su_damla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750557" cy="346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33794" name="Picture 2" descr="C:\Users\Bora\Desktop\mor-inek1-400x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8100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Users\Bora\Desktop\black-sock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41079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3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34818" name="Picture 2" descr="C:\Users\Bora\Desktop\white-car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139850"/>
            <a:ext cx="41044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Users\Bora\Desktop\kahve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9849"/>
            <a:ext cx="3921125" cy="37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35843" name="Picture 3" descr="C:\Users\Bora\Desktop\guzel_kirmizi_gu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132856"/>
            <a:ext cx="3816424" cy="444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C:\Users\Bora\Desktop\gzel_mavi_deniz_duvar_kare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14605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36866" name="Picture 2" descr="C:\Users\Bora\Desktop\productimage-picture-adidas-prem-class-cap-erkek-gri-sapka-z28060-12958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7" y="2420888"/>
            <a:ext cx="324991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Users\Bora\Desktop\yellow-helicopter-eraser-from-Japan-by-Iwako-16129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3285704" cy="39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37890" name="Picture 2" descr="C:\Users\Bora\Desktop\orange-king-of-frui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93712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C:\Users\Bora\Desktop\pur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81" y="1772884"/>
            <a:ext cx="3672408" cy="439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76440" y="5625243"/>
            <a:ext cx="2287565" cy="1080120"/>
          </a:xfrm>
        </p:spPr>
        <p:txBody>
          <a:bodyPr>
            <a:normAutofit/>
          </a:bodyPr>
          <a:lstStyle/>
          <a:p>
            <a:r>
              <a:rPr lang="tr-TR" sz="5400" dirty="0" err="1" smtClean="0">
                <a:latin typeface="Harrington" pitchFamily="82" charset="0"/>
              </a:rPr>
              <a:t>zB</a:t>
            </a:r>
            <a:endParaRPr lang="tr-TR" sz="5400" dirty="0">
              <a:latin typeface="Harrington" pitchFamily="82" charset="0"/>
            </a:endParaRPr>
          </a:p>
        </p:txBody>
      </p:sp>
      <p:pic>
        <p:nvPicPr>
          <p:cNvPr id="38914" name="Picture 2" descr="C:\Users\Bora\Desktop\Wallpaper-of-White-Hor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912863" cy="143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C:\Users\Bora\Desktop\blackbi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0742"/>
            <a:ext cx="1917725" cy="141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C:\Users\Bora\Desktop\su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18" y="151676"/>
            <a:ext cx="2072817" cy="139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C:\Users\Bora\Desktop\b-377071-kırmızı_bib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40742"/>
            <a:ext cx="1656184" cy="141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C:\Users\Bora\Desktop\mavi_goz_su_damlas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" y="1844824"/>
            <a:ext cx="1844090" cy="138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C:\Users\Bora\Desktop\yesil-elm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709" y="1913317"/>
            <a:ext cx="1704751" cy="130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C:\Users\Bora\Desktop\starfish-orange-sea-star-plastic-f5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26993"/>
            <a:ext cx="2088232" cy="130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9" descr="C:\Users\Bora\Desktop\Ugg0104-600x6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43" y="1913317"/>
            <a:ext cx="1427560" cy="122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10" descr="C:\Users\Bora\Desktop\40512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" y="3861048"/>
            <a:ext cx="173064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3" name="Picture 11" descr="C:\Users\Bora\Desktop\papagan_afrika_gri-1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08" y="3861048"/>
            <a:ext cx="19093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4" name="Picture 12" descr="C:\Users\Bora\Desktop\mor-inek1-400x22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23" y="3997698"/>
            <a:ext cx="1485280" cy="216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RED</a:t>
            </a:r>
            <a:endParaRPr lang="tr-TR" dirty="0"/>
          </a:p>
        </p:txBody>
      </p:sp>
      <p:pic>
        <p:nvPicPr>
          <p:cNvPr id="4098" name="Picture 2" descr="C:\Users\Bora\Desktop\b-377071-kırmızı_bi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893888"/>
            <a:ext cx="7253924" cy="441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5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BLUE</a:t>
            </a:r>
            <a:endParaRPr lang="tr-TR" dirty="0"/>
          </a:p>
        </p:txBody>
      </p:sp>
      <p:pic>
        <p:nvPicPr>
          <p:cNvPr id="5122" name="Picture 2" descr="C:\Users\Bora\Desktop\www.starresim.com_deniz_ve_gokyuz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76864" cy="471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GREEN</a:t>
            </a:r>
            <a:endParaRPr lang="tr-TR" dirty="0"/>
          </a:p>
        </p:txBody>
      </p:sp>
      <p:pic>
        <p:nvPicPr>
          <p:cNvPr id="6146" name="Picture 2" descr="C:\Users\Bora\Desktop\yesil-el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33063"/>
            <a:ext cx="6463158" cy="428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1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ORANGE</a:t>
            </a:r>
            <a:endParaRPr lang="tr-TR" dirty="0"/>
          </a:p>
        </p:txBody>
      </p:sp>
      <p:pic>
        <p:nvPicPr>
          <p:cNvPr id="7170" name="Picture 2" descr="C:\Users\Bora\Desktop\orange-king-of-fru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45180"/>
            <a:ext cx="7560840" cy="441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5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BROWN</a:t>
            </a:r>
            <a:endParaRPr lang="tr-TR" dirty="0"/>
          </a:p>
        </p:txBody>
      </p:sp>
      <p:pic>
        <p:nvPicPr>
          <p:cNvPr id="8194" name="Picture 2" descr="C:\Users\Bora\Desktop\brown_bea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68" y="1628800"/>
            <a:ext cx="4968552" cy="5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7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PINK</a:t>
            </a:r>
            <a:endParaRPr lang="tr-TR" dirty="0"/>
          </a:p>
        </p:txBody>
      </p:sp>
      <p:pic>
        <p:nvPicPr>
          <p:cNvPr id="9218" name="Picture 2" descr="C:\Users\Bora\Desktop\4051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47395"/>
            <a:ext cx="4679355" cy="48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48</Words>
  <Application>Microsoft Office PowerPoint</Application>
  <PresentationFormat>Ekran Gösterisi (4:3)</PresentationFormat>
  <Paragraphs>38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Ofis Teması</vt:lpstr>
      <vt:lpstr>WHITE</vt:lpstr>
      <vt:lpstr>BLACK</vt:lpstr>
      <vt:lpstr>YELLOW</vt:lpstr>
      <vt:lpstr>RED</vt:lpstr>
      <vt:lpstr>BLUE</vt:lpstr>
      <vt:lpstr>GREEN</vt:lpstr>
      <vt:lpstr>ORANGE</vt:lpstr>
      <vt:lpstr>BROWN</vt:lpstr>
      <vt:lpstr>PINK</vt:lpstr>
      <vt:lpstr>GRAY</vt:lpstr>
      <vt:lpstr>PURPLE</vt:lpstr>
      <vt:lpstr>WHITE</vt:lpstr>
      <vt:lpstr>BLACK</vt:lpstr>
      <vt:lpstr>YELLOW</vt:lpstr>
      <vt:lpstr>RED</vt:lpstr>
      <vt:lpstr>BLUE</vt:lpstr>
      <vt:lpstr>GREEN</vt:lpstr>
      <vt:lpstr>ORANGE</vt:lpstr>
      <vt:lpstr>BROWN</vt:lpstr>
      <vt:lpstr>PINK</vt:lpstr>
      <vt:lpstr>GRAY</vt:lpstr>
      <vt:lpstr>PURPLE</vt:lpstr>
      <vt:lpstr>WHITE AND BLACK</vt:lpstr>
      <vt:lpstr>YELLOW AND RED</vt:lpstr>
      <vt:lpstr>BLUE AND GREEN</vt:lpstr>
      <vt:lpstr>ORANGE AND BROWN</vt:lpstr>
      <vt:lpstr>PINK AND GRAY</vt:lpstr>
      <vt:lpstr>?</vt:lpstr>
      <vt:lpstr>?</vt:lpstr>
      <vt:lpstr>?</vt:lpstr>
      <vt:lpstr>?</vt:lpstr>
      <vt:lpstr>?</vt:lpstr>
      <vt:lpstr>?</vt:lpstr>
      <vt:lpstr>?</vt:lpstr>
      <vt:lpstr>?</vt:lpstr>
      <vt:lpstr>?</vt:lpstr>
      <vt:lpstr>?</vt:lpstr>
      <vt:lpstr>zB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Z. Bora KIRLIOĞLU</cp:lastModifiedBy>
  <cp:revision>3</cp:revision>
  <dcterms:created xsi:type="dcterms:W3CDTF">2013-11-15T21:25:10Z</dcterms:created>
  <dcterms:modified xsi:type="dcterms:W3CDTF">2013-11-15T22:02:20Z</dcterms:modified>
</cp:coreProperties>
</file>