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70" r:id="rId4"/>
    <p:sldId id="257" r:id="rId5"/>
    <p:sldId id="282" r:id="rId6"/>
    <p:sldId id="258" r:id="rId7"/>
    <p:sldId id="271" r:id="rId8"/>
    <p:sldId id="259" r:id="rId9"/>
    <p:sldId id="272" r:id="rId10"/>
    <p:sldId id="260" r:id="rId11"/>
    <p:sldId id="273" r:id="rId12"/>
    <p:sldId id="261" r:id="rId13"/>
    <p:sldId id="274" r:id="rId14"/>
    <p:sldId id="262" r:id="rId15"/>
    <p:sldId id="275" r:id="rId16"/>
    <p:sldId id="263" r:id="rId17"/>
    <p:sldId id="276" r:id="rId18"/>
    <p:sldId id="264" r:id="rId19"/>
    <p:sldId id="277" r:id="rId20"/>
    <p:sldId id="265" r:id="rId21"/>
    <p:sldId id="266" r:id="rId22"/>
    <p:sldId id="279" r:id="rId23"/>
    <p:sldId id="267" r:id="rId24"/>
    <p:sldId id="280" r:id="rId25"/>
    <p:sldId id="268" r:id="rId26"/>
    <p:sldId id="281" r:id="rId2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96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97D9FD6-1C27-45BA-8676-D8EA94D172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F794C2E-47C0-42DE-85D7-48FF4528BF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79F297D-8E44-43A1-9C89-BE9ED7594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3905-B85E-4CC4-BC5D-664BE0617944}" type="datetimeFigureOut">
              <a:rPr lang="tr-TR" smtClean="0"/>
              <a:t>8.10.2017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7226B94-E79E-4C03-8B0B-304A3D119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96EB6B7-1713-45E3-ABF3-BF14BDCB0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2E996-DD41-428B-9A26-6A8A055057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1040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195EAD8-D28B-43F3-9924-18292B266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9C98F10-4606-4F3D-AF66-BF2AB9AD43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71A5614-61CE-40A7-AE3F-F7BB73D3D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3905-B85E-4CC4-BC5D-664BE0617944}" type="datetimeFigureOut">
              <a:rPr lang="tr-TR" smtClean="0"/>
              <a:t>8.10.2017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FBA4BC5-B970-48C6-A173-F9F6C3D67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FE74BD8-05FB-4748-BA1A-8F16F4358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2E996-DD41-428B-9A26-6A8A055057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3223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9C3FEBBA-1086-4942-B012-020AC18E9D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6C62730-FA41-436E-A885-BF1B48118B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C2EB268-277B-4226-9015-0985E967E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3905-B85E-4CC4-BC5D-664BE0617944}" type="datetimeFigureOut">
              <a:rPr lang="tr-TR" smtClean="0"/>
              <a:t>8.10.2017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CDBA2FB-E653-4706-B444-FD0A7B48C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9C47A5B-AC53-421A-8D36-21855115E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2E996-DD41-428B-9A26-6A8A055057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0741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F8F08D1-886F-4B6D-9CA3-43DABFAE3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BD90A5F-5840-47A7-849E-93D81703A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F85B7F9-E4A7-4785-8000-F25C87EF5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3905-B85E-4CC4-BC5D-664BE0617944}" type="datetimeFigureOut">
              <a:rPr lang="tr-TR" smtClean="0"/>
              <a:t>8.10.2017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38CFE7C-AD38-471F-A319-5AB1188A3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8263E94-0F55-4F0E-A5AA-65CDCD9AD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2E996-DD41-428B-9A26-6A8A055057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812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2D1D0E2-9540-4874-8D1A-0D405F54C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FAC8CCD-4163-4229-B6EB-8329CB70D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4E513BF-389B-4671-B8EA-F052EF7AC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3905-B85E-4CC4-BC5D-664BE0617944}" type="datetimeFigureOut">
              <a:rPr lang="tr-TR" smtClean="0"/>
              <a:t>8.10.2017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F39AAB4-369A-4A75-852A-74BC27345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F36200E-1441-421B-8968-2757369C0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2E996-DD41-428B-9A26-6A8A055057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9059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E8EBB47-1B06-4262-900A-A3667E237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ABA0052-8A3E-41D1-8C33-348078DA46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FA4F630-F117-4243-9B96-A88C0035A7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FCDA063-4B02-4723-B8CC-8391B7179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3905-B85E-4CC4-BC5D-664BE0617944}" type="datetimeFigureOut">
              <a:rPr lang="tr-TR" smtClean="0"/>
              <a:t>8.10.2017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AA3E872-2B68-46DE-8E40-9583FE096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9A5A4FC-0D32-42DD-B84D-ABE0DCDA3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2E996-DD41-428B-9A26-6A8A055057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327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87A4717-57D1-4454-8715-E7E7157BA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0F558D2-0B6D-4846-B877-431E606EEB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29415D5-3926-4DA3-93B2-1A052B3A51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5608D5B-DBA9-482C-9ACF-AF4865C188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06DB6760-34DD-4063-9E5C-EB31F910F2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9E2F13F2-5DCF-41F3-ACAB-720FB8CA6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3905-B85E-4CC4-BC5D-664BE0617944}" type="datetimeFigureOut">
              <a:rPr lang="tr-TR" smtClean="0"/>
              <a:t>8.10.2017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75F5B6C5-3D2F-4AEF-A2C8-465CF6BDD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0A8B07AB-E297-4DBE-828F-2BB9F5328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2E996-DD41-428B-9A26-6A8A055057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0697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7EB76B2-FE33-477D-90BA-E089FBE35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0CD799B3-9C1F-4519-87EF-171302E08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3905-B85E-4CC4-BC5D-664BE0617944}" type="datetimeFigureOut">
              <a:rPr lang="tr-TR" smtClean="0"/>
              <a:t>8.10.2017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B0087EED-85A0-4C83-82AE-46E60C0E5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9222DC77-A895-42DB-94A5-D58B18F2A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2E996-DD41-428B-9A26-6A8A055057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0145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7C96508F-691A-4DF1-8270-D21C1B6F8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3905-B85E-4CC4-BC5D-664BE0617944}" type="datetimeFigureOut">
              <a:rPr lang="tr-TR" smtClean="0"/>
              <a:t>8.10.2017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0BAA53E5-9836-424C-948E-3522575EC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9B60CCB-9594-4C93-9649-6A22A72D8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2E996-DD41-428B-9A26-6A8A055057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3293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A6059F6-B699-40AF-9B20-1CEE8D2DD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12CA1FB-5902-400F-9D6A-0D2895E0F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919A800-53E7-4563-9104-6B3E443EAC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E0BF9B4-5180-4A98-83BB-4CD4FE87E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3905-B85E-4CC4-BC5D-664BE0617944}" type="datetimeFigureOut">
              <a:rPr lang="tr-TR" smtClean="0"/>
              <a:t>8.10.2017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E4A30F7-F681-4359-A6CE-85E2DAF81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59EC1C7-05C4-408F-940D-1F99823A3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2E996-DD41-428B-9A26-6A8A055057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615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013650B-9709-4B61-88C7-F3FF199C3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C9CC8F4D-1384-4D29-BA69-5309954ED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6826260-9709-46C6-B38B-7A23E98BEB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ACFE706-E3AE-4E3C-93DA-3D1ECB8D5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3905-B85E-4CC4-BC5D-664BE0617944}" type="datetimeFigureOut">
              <a:rPr lang="tr-TR" smtClean="0"/>
              <a:t>8.10.2017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43F4ABF-92A2-4932-A815-E2B121FF4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BB7C013-1A9B-45E6-8147-12F9E090D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2E996-DD41-428B-9A26-6A8A055057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9301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1352B87F-892C-45EA-9381-5C642E9CB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745C193-0B62-40E5-AE49-702888789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BA2A263-695C-4887-8A18-96CC70B152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B3905-B85E-4CC4-BC5D-664BE0617944}" type="datetimeFigureOut">
              <a:rPr lang="tr-TR" smtClean="0"/>
              <a:t>8.10.2017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EF500ED-7DD9-4300-931A-F15DD102FD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EC82786-42A8-4D21-BD08-651353E57B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2E996-DD41-428B-9A26-6A8A055057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542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72FCCACE-533A-43CA-98CF-988745854C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1396" y="2719687"/>
            <a:ext cx="4569207" cy="1418625"/>
          </a:xfrm>
          <a:prstGeom prst="rect">
            <a:avLst/>
          </a:prstGeom>
        </p:spPr>
      </p:pic>
      <p:sp>
        <p:nvSpPr>
          <p:cNvPr id="2" name="Unvan 1">
            <a:extLst>
              <a:ext uri="{FF2B5EF4-FFF2-40B4-BE49-F238E27FC236}">
                <a16:creationId xmlns:a16="http://schemas.microsoft.com/office/drawing/2014/main" id="{2DD7C52F-5C82-4792-958D-7BD1852281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8977A41-8B16-4938-B589-58A1D64145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3017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AF235DD2-E2A8-4329-BE5A-130032CC1C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218" y="532948"/>
            <a:ext cx="11414535" cy="598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965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AF235DD2-E2A8-4329-BE5A-130032CC1C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218" y="532948"/>
            <a:ext cx="11414535" cy="5985083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157FA692-3E37-4A0F-AECC-8219D0C8448E}"/>
              </a:ext>
            </a:extLst>
          </p:cNvPr>
          <p:cNvSpPr/>
          <p:nvPr/>
        </p:nvSpPr>
        <p:spPr>
          <a:xfrm>
            <a:off x="1359877" y="3220689"/>
            <a:ext cx="492369" cy="6095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2264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89AA5E5E-22C9-49CB-9B3D-03941C5498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004" y="592056"/>
            <a:ext cx="11117136" cy="583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930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89AA5E5E-22C9-49CB-9B3D-03941C5498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004" y="592056"/>
            <a:ext cx="11117136" cy="5832189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1A80A229-4916-4D6B-85E5-A23F691145C5}"/>
              </a:ext>
            </a:extLst>
          </p:cNvPr>
          <p:cNvSpPr/>
          <p:nvPr/>
        </p:nvSpPr>
        <p:spPr>
          <a:xfrm>
            <a:off x="1383323" y="4736123"/>
            <a:ext cx="492369" cy="6095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7414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DB7944D6-C079-420F-A63A-ADCDC587E9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039" y="0"/>
            <a:ext cx="11351699" cy="6635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097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DB7944D6-C079-420F-A63A-ADCDC587E9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039" y="0"/>
            <a:ext cx="11351699" cy="6635262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3E1511A7-8DED-48BF-A3B3-C53886FB4734}"/>
              </a:ext>
            </a:extLst>
          </p:cNvPr>
          <p:cNvSpPr/>
          <p:nvPr/>
        </p:nvSpPr>
        <p:spPr>
          <a:xfrm>
            <a:off x="1430215" y="4220308"/>
            <a:ext cx="398586" cy="3985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25338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1EAAFE57-42AC-4174-A899-B60ED01414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1043138" cy="6907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0107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1EAAFE57-42AC-4174-A899-B60ED01414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1043138" cy="6907173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9C43D36B-132B-4FE3-ADFA-81817FDD6CA3}"/>
              </a:ext>
            </a:extLst>
          </p:cNvPr>
          <p:cNvSpPr/>
          <p:nvPr/>
        </p:nvSpPr>
        <p:spPr>
          <a:xfrm>
            <a:off x="1219200" y="5955323"/>
            <a:ext cx="351692" cy="4454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08512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A2B80074-5F80-4013-911E-0252EE3DC8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590585" cy="669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7272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A2B80074-5F80-4013-911E-0252EE3DC8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590585" cy="6690881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11645BF6-838D-405B-BBBA-83F1F4AC703F}"/>
              </a:ext>
            </a:extLst>
          </p:cNvPr>
          <p:cNvSpPr/>
          <p:nvPr/>
        </p:nvSpPr>
        <p:spPr>
          <a:xfrm>
            <a:off x="1219200" y="5369170"/>
            <a:ext cx="351692" cy="4689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410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8406BD76-33BF-43D4-88E4-FBCF546F1A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7379"/>
            <a:ext cx="11755156" cy="5311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6749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F25732D5-D735-489F-BF37-5837FA653E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36689"/>
            <a:ext cx="12027877" cy="6525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8659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609C27DC-0741-4D0C-8D71-F672E4807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698" y="311575"/>
            <a:ext cx="11296797" cy="6159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2874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609C27DC-0741-4D0C-8D71-F672E4807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698" y="311575"/>
            <a:ext cx="11296797" cy="6159563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EC91FEC4-CBC3-43D5-A908-2609B2C8BE20}"/>
              </a:ext>
            </a:extLst>
          </p:cNvPr>
          <p:cNvSpPr/>
          <p:nvPr/>
        </p:nvSpPr>
        <p:spPr>
          <a:xfrm>
            <a:off x="1195754" y="5017477"/>
            <a:ext cx="492369" cy="6095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8971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CFFEA6D4-A95F-414E-B0F4-68BF10B34F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28" y="354472"/>
            <a:ext cx="11251034" cy="620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9423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CFFEA6D4-A95F-414E-B0F4-68BF10B34F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28" y="354472"/>
            <a:ext cx="11251034" cy="6207087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1816E674-6576-4CCB-8E5F-8DB743A47B66}"/>
              </a:ext>
            </a:extLst>
          </p:cNvPr>
          <p:cNvSpPr/>
          <p:nvPr/>
        </p:nvSpPr>
        <p:spPr>
          <a:xfrm>
            <a:off x="1547446" y="2602523"/>
            <a:ext cx="492369" cy="6095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86744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364D6D4E-73AD-4040-AD99-2F95001DFE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016" y="353049"/>
            <a:ext cx="11084268" cy="6071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7335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364D6D4E-73AD-4040-AD99-2F95001DFE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016" y="353049"/>
            <a:ext cx="11084268" cy="6071197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F78197AB-F22D-4293-82E2-DC98E22BFE18}"/>
              </a:ext>
            </a:extLst>
          </p:cNvPr>
          <p:cNvSpPr/>
          <p:nvPr/>
        </p:nvSpPr>
        <p:spPr>
          <a:xfrm>
            <a:off x="2063262" y="1828800"/>
            <a:ext cx="492369" cy="6095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2169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8406BD76-33BF-43D4-88E4-FBCF546F1A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7379"/>
            <a:ext cx="11755156" cy="5311389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760ADF05-6BE7-4247-8EFC-40620D1AAE4B}"/>
              </a:ext>
            </a:extLst>
          </p:cNvPr>
          <p:cNvSpPr/>
          <p:nvPr/>
        </p:nvSpPr>
        <p:spPr>
          <a:xfrm>
            <a:off x="1195754" y="3962400"/>
            <a:ext cx="492369" cy="6095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8318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8D2123F2-E522-44C9-A7FD-E8D6EC1906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642" y="516895"/>
            <a:ext cx="11532357" cy="607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626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8D2123F2-E522-44C9-A7FD-E8D6EC1906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642" y="516895"/>
            <a:ext cx="11532357" cy="6071474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A840D182-58F2-4035-8C97-B314AD345CFD}"/>
              </a:ext>
            </a:extLst>
          </p:cNvPr>
          <p:cNvSpPr/>
          <p:nvPr/>
        </p:nvSpPr>
        <p:spPr>
          <a:xfrm>
            <a:off x="1570892" y="4079631"/>
            <a:ext cx="492369" cy="6095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4188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C0B5CD34-5CED-411F-A9B0-7646D9C177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704" y="525278"/>
            <a:ext cx="11130318" cy="589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339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C0B5CD34-5CED-411F-A9B0-7646D9C177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704" y="525278"/>
            <a:ext cx="11130318" cy="5898968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860735CF-B2A4-4308-B48B-308CA16BB9B3}"/>
              </a:ext>
            </a:extLst>
          </p:cNvPr>
          <p:cNvSpPr/>
          <p:nvPr/>
        </p:nvSpPr>
        <p:spPr>
          <a:xfrm>
            <a:off x="1430216" y="3169962"/>
            <a:ext cx="492369" cy="6095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8180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B2926228-0AE5-4B59-BF35-04E77E33F2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387" y="433192"/>
            <a:ext cx="11660712" cy="5733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691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B2926228-0AE5-4B59-BF35-04E77E33F2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387" y="433192"/>
            <a:ext cx="11660712" cy="5733145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34690E13-5A94-41AA-9929-927F87AE3BAE}"/>
              </a:ext>
            </a:extLst>
          </p:cNvPr>
          <p:cNvSpPr/>
          <p:nvPr/>
        </p:nvSpPr>
        <p:spPr>
          <a:xfrm>
            <a:off x="1312985" y="5228492"/>
            <a:ext cx="492369" cy="6095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6005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Geniş ekran</PresentationFormat>
  <Paragraphs>0</Paragraphs>
  <Slides>26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omer ozkaya</dc:creator>
  <cp:lastModifiedBy>omer ozkaya</cp:lastModifiedBy>
  <cp:revision>3</cp:revision>
  <dcterms:created xsi:type="dcterms:W3CDTF">2017-10-08T17:26:29Z</dcterms:created>
  <dcterms:modified xsi:type="dcterms:W3CDTF">2017-10-08T17:52:32Z</dcterms:modified>
</cp:coreProperties>
</file>