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10" r:id="rId11"/>
    <p:sldId id="309" r:id="rId12"/>
    <p:sldId id="311" r:id="rId13"/>
    <p:sldId id="312" r:id="rId14"/>
    <p:sldId id="321" r:id="rId15"/>
    <p:sldId id="313" r:id="rId16"/>
    <p:sldId id="322" r:id="rId17"/>
    <p:sldId id="315" r:id="rId18"/>
    <p:sldId id="316" r:id="rId19"/>
    <p:sldId id="320" r:id="rId20"/>
    <p:sldId id="31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5F4"/>
    <a:srgbClr val="9E7100"/>
    <a:srgbClr val="8A6300"/>
    <a:srgbClr val="A03A91"/>
    <a:srgbClr val="E0628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-32" y="857232"/>
            <a:ext cx="9144064" cy="442915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UNIT </a:t>
            </a:r>
            <a:r>
              <a:rPr lang="en-US" sz="8000" b="1" dirty="0" smtClean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tr-TR" sz="8000" b="1" dirty="0">
              <a:solidFill>
                <a:srgbClr val="FFC000"/>
              </a:solidFill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tr-TR" sz="8000" b="1" dirty="0">
              <a:solidFill>
                <a:srgbClr val="FFC000"/>
              </a:solidFill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tr-T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BODY PARTS</a:t>
            </a:r>
            <a:endParaRPr kumimoji="0" lang="tr-TR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hand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el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images.clipartpanda.com/nose-clipart-black-and-white-hand-clip-art_14041386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500462" cy="342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finger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parmak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6" name="5 Resim" descr="http://images.clipartpanda.com/nose-clipart-black-and-white-hand-clip-art_14041386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500462" cy="342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ağ Ok"/>
          <p:cNvSpPr/>
          <p:nvPr/>
        </p:nvSpPr>
        <p:spPr>
          <a:xfrm rot="1008471">
            <a:off x="800110" y="1350088"/>
            <a:ext cx="3571900" cy="428628"/>
          </a:xfrm>
          <a:prstGeom prst="rightArrow">
            <a:avLst>
              <a:gd name="adj1" fmla="val 50000"/>
              <a:gd name="adj2" fmla="val 100188"/>
            </a:avLst>
          </a:prstGeom>
          <a:solidFill>
            <a:srgbClr val="FFFF00"/>
          </a:solidFill>
          <a:ln w="31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071802" y="2214554"/>
            <a:ext cx="3286148" cy="29289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leg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bacak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www.clker.com/cliparts/T/0/D/U/h/6/leg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357430"/>
            <a:ext cx="1785950" cy="27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071802" y="2214554"/>
            <a:ext cx="3286148" cy="29289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knee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diz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6" name="5 Resim" descr="http://www.clker.com/cliparts/T/0/D/U/h/6/leg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357430"/>
            <a:ext cx="1785950" cy="27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Sağ Ok"/>
          <p:cNvSpPr/>
          <p:nvPr/>
        </p:nvSpPr>
        <p:spPr>
          <a:xfrm rot="1008471">
            <a:off x="342834" y="2221763"/>
            <a:ext cx="3571900" cy="428628"/>
          </a:xfrm>
          <a:prstGeom prst="rightArrow">
            <a:avLst>
              <a:gd name="adj1" fmla="val 50000"/>
              <a:gd name="adj2" fmla="val 100188"/>
            </a:avLst>
          </a:prstGeom>
          <a:solidFill>
            <a:srgbClr val="FFFF00"/>
          </a:solidFill>
          <a:ln w="31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071802" y="2143116"/>
            <a:ext cx="3286148" cy="30003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foot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ayak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6" name="5 Resim" descr="http://www.clker.com/cliparts/J/I/x/H/C/Y/left-foot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500306"/>
            <a:ext cx="1857388" cy="251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500298" y="2143116"/>
            <a:ext cx="4572032" cy="30003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feet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ayaklar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www.clker.com/cliparts/J/I/x/H/C/Y/left-foot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00306"/>
            <a:ext cx="1857388" cy="251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Resim" descr="http://www.clker.com/cliparts/J/I/x/H/C/Y/left-foot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57752" y="2500306"/>
            <a:ext cx="1857388" cy="251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071802" y="2143116"/>
            <a:ext cx="3286148" cy="30003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toe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ayak </a:t>
            </a:r>
            <a:r>
              <a:rPr lang="tr-TR" sz="10000" dirty="0" smtClean="0">
                <a:solidFill>
                  <a:srgbClr val="FFC000"/>
                </a:solidFill>
              </a:rPr>
              <a:t>parmağı</a:t>
            </a:r>
            <a:endParaRPr lang="tr-TR" sz="10000" dirty="0" smtClean="0">
              <a:solidFill>
                <a:srgbClr val="FFC000"/>
              </a:solidFill>
            </a:endParaRPr>
          </a:p>
        </p:txBody>
      </p:sp>
      <p:pic>
        <p:nvPicPr>
          <p:cNvPr id="6" name="5 Resim" descr="http://www.clker.com/cliparts/J/I/x/H/C/Y/left-foot-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500306"/>
            <a:ext cx="1857388" cy="251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ağ Ok"/>
          <p:cNvSpPr/>
          <p:nvPr/>
        </p:nvSpPr>
        <p:spPr>
          <a:xfrm rot="1008471">
            <a:off x="800110" y="1778716"/>
            <a:ext cx="3571900" cy="428628"/>
          </a:xfrm>
          <a:prstGeom prst="rightArrow">
            <a:avLst>
              <a:gd name="adj1" fmla="val 50000"/>
              <a:gd name="adj2" fmla="val 100188"/>
            </a:avLst>
          </a:prstGeom>
          <a:solidFill>
            <a:srgbClr val="FFFF00"/>
          </a:solidFill>
          <a:ln w="31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raise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el kaldırmak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2.bp.blogspot.com/_jTrz6HMEgqE/TT0v9_dnplI/AAAAAAAAE9I/UP-ayKD5Gx8/s1600/answer-bo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643050"/>
            <a:ext cx="2571768" cy="348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point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işaret etmek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and clipart black and white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113090"/>
            <a:ext cx="5572164" cy="203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show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göstermek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5" name="4 Resim" descr="hand clipart black and white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113090"/>
            <a:ext cx="5572164" cy="203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body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vücut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5" name="1 Resim" descr="ne0908a2iback3-inp-474985.jpg"/>
          <p:cNvPicPr/>
          <p:nvPr/>
        </p:nvPicPr>
        <p:blipFill>
          <a:blip r:embed="rId2" cstate="print"/>
          <a:srcRect l="10256" t="17434" r="27613" b="7113"/>
          <a:stretch>
            <a:fillRect/>
          </a:stretch>
        </p:blipFill>
        <p:spPr>
          <a:xfrm>
            <a:off x="3143240" y="1714488"/>
            <a:ext cx="2714644" cy="34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357422" y="1643050"/>
            <a:ext cx="4500594" cy="3500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touch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dokunmak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5122" name="Picture 2" descr="İlgili resim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3000364" y="2071678"/>
            <a:ext cx="3143272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000364" y="1643050"/>
            <a:ext cx="3286148" cy="3500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head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kafa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images.clipartpanda.com/white-clip-art-boy-face-black-white-m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071678"/>
            <a:ext cx="2643206" cy="272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928926" y="2143116"/>
            <a:ext cx="3286148" cy="30003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hair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saç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images.clipartpanda.com/black-hair-wig-clipart-wig-m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65428"/>
            <a:ext cx="2786082" cy="202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071802" y="2143116"/>
            <a:ext cx="3286148" cy="30003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eye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göz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www.clker.com/cliparts/0/H/M/k/9/Y/cartoon-eyes-straight-on-black-hi.png"/>
          <p:cNvPicPr/>
          <p:nvPr/>
        </p:nvPicPr>
        <p:blipFill>
          <a:blip r:embed="rId2" cstate="print"/>
          <a:srcRect r="48077"/>
          <a:stretch>
            <a:fillRect/>
          </a:stretch>
        </p:blipFill>
        <p:spPr bwMode="auto">
          <a:xfrm>
            <a:off x="4000496" y="2571744"/>
            <a:ext cx="1384306" cy="211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nose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burun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images.clipartpanda.com/human-nose-clipart-black-and-white-Human-Nose-to-Color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3116"/>
            <a:ext cx="2786082" cy="302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ear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kulak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previews.123rf.com/images/barbulat/barbulat1111/barbulat111100049/11380552-human-ear-isolated-on-white-background-listenin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851024"/>
            <a:ext cx="2214578" cy="32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mouth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ağız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t2.gstatic.com/images?q=tbn:ANd9GcStuEnAqD-er8oxg2pssXWT7p5DaMbe9xs32QTLbC-DMtfOL_P0aQ"/>
          <p:cNvPicPr/>
          <p:nvPr/>
        </p:nvPicPr>
        <p:blipFill>
          <a:blip r:embed="rId2"/>
          <a:srcRect b="5696"/>
          <a:stretch>
            <a:fillRect/>
          </a:stretch>
        </p:blipFill>
        <p:spPr bwMode="auto">
          <a:xfrm>
            <a:off x="2428860" y="2957514"/>
            <a:ext cx="4357718" cy="218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arm</a:t>
            </a:r>
            <a:endParaRPr lang="tr-TR" sz="10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-32" y="507207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tr-TR" sz="10000" dirty="0" smtClean="0">
                <a:solidFill>
                  <a:srgbClr val="FFC000"/>
                </a:solidFill>
              </a:rPr>
              <a:t>kol</a:t>
            </a:r>
            <a:endParaRPr lang="tr-TR" sz="10000" dirty="0">
              <a:solidFill>
                <a:srgbClr val="FFC000"/>
              </a:solidFill>
            </a:endParaRPr>
          </a:p>
        </p:txBody>
      </p:sp>
      <p:pic>
        <p:nvPicPr>
          <p:cNvPr id="4" name="3 Resim" descr="http://images.clipartpanda.com/elbow-clipart-biceps-strong-man-vector-black-white-image-subjects-bodybuilding-force-34302658.jpg"/>
          <p:cNvPicPr/>
          <p:nvPr/>
        </p:nvPicPr>
        <p:blipFill>
          <a:blip r:embed="rId2" cstate="print"/>
          <a:srcRect r="18182"/>
          <a:stretch>
            <a:fillRect/>
          </a:stretch>
        </p:blipFill>
        <p:spPr bwMode="auto">
          <a:xfrm>
            <a:off x="2786050" y="2643182"/>
            <a:ext cx="3714776" cy="252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698</TotalTime>
  <Words>45</Words>
  <Application>Microsoft Office PowerPoint</Application>
  <PresentationFormat>Ekran Gösterisi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Modül</vt:lpstr>
      <vt:lpstr>Slayt 1</vt:lpstr>
      <vt:lpstr>body</vt:lpstr>
      <vt:lpstr>head</vt:lpstr>
      <vt:lpstr>hair</vt:lpstr>
      <vt:lpstr>eye</vt:lpstr>
      <vt:lpstr>nose</vt:lpstr>
      <vt:lpstr>ear</vt:lpstr>
      <vt:lpstr>mouth</vt:lpstr>
      <vt:lpstr>arm</vt:lpstr>
      <vt:lpstr>hand</vt:lpstr>
      <vt:lpstr>finger</vt:lpstr>
      <vt:lpstr>leg</vt:lpstr>
      <vt:lpstr>knee</vt:lpstr>
      <vt:lpstr>foot</vt:lpstr>
      <vt:lpstr>feet</vt:lpstr>
      <vt:lpstr>toe</vt:lpstr>
      <vt:lpstr>raise</vt:lpstr>
      <vt:lpstr>point</vt:lpstr>
      <vt:lpstr>show</vt:lpstr>
      <vt:lpstr>touch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</dc:title>
  <dc:creator>Bayram</dc:creator>
  <cp:lastModifiedBy>PC1</cp:lastModifiedBy>
  <cp:revision>162</cp:revision>
  <dcterms:created xsi:type="dcterms:W3CDTF">2014-12-28T19:01:45Z</dcterms:created>
  <dcterms:modified xsi:type="dcterms:W3CDTF">2018-02-19T19:08:02Z</dcterms:modified>
</cp:coreProperties>
</file>