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A727F-E6C1-4AA3-BCED-DDC323A4132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FD6B56E-54F0-481E-BA56-603D7476E5A2}">
      <dgm:prSet/>
      <dgm:spPr/>
      <dgm:t>
        <a:bodyPr/>
        <a:lstStyle/>
        <a:p>
          <a:pPr rtl="0"/>
          <a:r>
            <a:rPr lang="tr-TR" dirty="0" smtClean="0"/>
            <a:t>A. OTUR</a:t>
          </a:r>
          <a:endParaRPr lang="tr-TR" dirty="0"/>
        </a:p>
      </dgm:t>
    </dgm:pt>
    <dgm:pt modelId="{13BAD953-41F6-4D3B-BC35-AF9AC2B5BDCB}" type="parTrans" cxnId="{D766AF02-DCE3-4A70-9083-4BDF132FFBB6}">
      <dgm:prSet/>
      <dgm:spPr/>
      <dgm:t>
        <a:bodyPr/>
        <a:lstStyle/>
        <a:p>
          <a:endParaRPr lang="tr-TR"/>
        </a:p>
      </dgm:t>
    </dgm:pt>
    <dgm:pt modelId="{E1705321-36F5-4E2C-A071-EBB54C707AFC}" type="sibTrans" cxnId="{D766AF02-DCE3-4A70-9083-4BDF132FFBB6}">
      <dgm:prSet/>
      <dgm:spPr/>
      <dgm:t>
        <a:bodyPr/>
        <a:lstStyle/>
        <a:p>
          <a:endParaRPr lang="tr-TR"/>
        </a:p>
      </dgm:t>
    </dgm:pt>
    <dgm:pt modelId="{05D0A049-A0DB-4B66-8834-5F477269A7FC}">
      <dgm:prSet/>
      <dgm:spPr/>
      <dgm:t>
        <a:bodyPr/>
        <a:lstStyle/>
        <a:p>
          <a:pPr rtl="0"/>
          <a:r>
            <a:rPr lang="tr-TR" dirty="0" smtClean="0"/>
            <a:t>B. KALK GİT</a:t>
          </a:r>
          <a:endParaRPr lang="tr-TR" dirty="0"/>
        </a:p>
      </dgm:t>
    </dgm:pt>
    <dgm:pt modelId="{29DDFF08-721E-42A5-BABE-0797E680F10E}" type="parTrans" cxnId="{AC65CD97-A6F1-4730-9A84-C05B0A25F392}">
      <dgm:prSet/>
      <dgm:spPr/>
      <dgm:t>
        <a:bodyPr/>
        <a:lstStyle/>
        <a:p>
          <a:endParaRPr lang="tr-TR"/>
        </a:p>
      </dgm:t>
    </dgm:pt>
    <dgm:pt modelId="{46339A07-731C-41BE-9D95-B502EC2B8743}" type="sibTrans" cxnId="{AC65CD97-A6F1-4730-9A84-C05B0A25F392}">
      <dgm:prSet/>
      <dgm:spPr/>
      <dgm:t>
        <a:bodyPr/>
        <a:lstStyle/>
        <a:p>
          <a:endParaRPr lang="tr-TR"/>
        </a:p>
      </dgm:t>
    </dgm:pt>
    <dgm:pt modelId="{1BBB7954-AB39-437F-9546-D2D69E307391}" type="pres">
      <dgm:prSet presAssocID="{598A727F-E6C1-4AA3-BCED-DDC323A413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A97CE59-B62A-4BF3-9D87-FFF5D5ABA16A}" type="pres">
      <dgm:prSet presAssocID="{7FD6B56E-54F0-481E-BA56-603D7476E5A2}" presName="root" presStyleCnt="0"/>
      <dgm:spPr/>
    </dgm:pt>
    <dgm:pt modelId="{DF63C8C5-083B-406D-A634-1A6D41312AE9}" type="pres">
      <dgm:prSet presAssocID="{7FD6B56E-54F0-481E-BA56-603D7476E5A2}" presName="rootComposite" presStyleCnt="0"/>
      <dgm:spPr/>
    </dgm:pt>
    <dgm:pt modelId="{BFD51511-C88C-419F-8089-A13C79155484}" type="pres">
      <dgm:prSet presAssocID="{7FD6B56E-54F0-481E-BA56-603D7476E5A2}" presName="rootText" presStyleLbl="node1" presStyleIdx="0" presStyleCnt="2"/>
      <dgm:spPr/>
      <dgm:t>
        <a:bodyPr/>
        <a:lstStyle/>
        <a:p>
          <a:endParaRPr lang="tr-TR"/>
        </a:p>
      </dgm:t>
    </dgm:pt>
    <dgm:pt modelId="{8BFD90D1-1464-471E-8DF9-F1D7FD6BB2B8}" type="pres">
      <dgm:prSet presAssocID="{7FD6B56E-54F0-481E-BA56-603D7476E5A2}" presName="rootConnector" presStyleLbl="node1" presStyleIdx="0" presStyleCnt="2"/>
      <dgm:spPr/>
      <dgm:t>
        <a:bodyPr/>
        <a:lstStyle/>
        <a:p>
          <a:endParaRPr lang="tr-TR"/>
        </a:p>
      </dgm:t>
    </dgm:pt>
    <dgm:pt modelId="{436AB6A1-A3AB-417E-8A7F-FF318D61B3F3}" type="pres">
      <dgm:prSet presAssocID="{7FD6B56E-54F0-481E-BA56-603D7476E5A2}" presName="childShape" presStyleCnt="0"/>
      <dgm:spPr/>
    </dgm:pt>
    <dgm:pt modelId="{20A7401F-480E-4814-B519-3C2ADFB887D4}" type="pres">
      <dgm:prSet presAssocID="{05D0A049-A0DB-4B66-8834-5F477269A7FC}" presName="root" presStyleCnt="0"/>
      <dgm:spPr/>
    </dgm:pt>
    <dgm:pt modelId="{EF6ED379-171A-4943-9CB0-2CA24A3CAA5B}" type="pres">
      <dgm:prSet presAssocID="{05D0A049-A0DB-4B66-8834-5F477269A7FC}" presName="rootComposite" presStyleCnt="0"/>
      <dgm:spPr/>
    </dgm:pt>
    <dgm:pt modelId="{855C40B2-158D-497C-A6F5-8B22F9485291}" type="pres">
      <dgm:prSet presAssocID="{05D0A049-A0DB-4B66-8834-5F477269A7FC}" presName="rootText" presStyleLbl="node1" presStyleIdx="1" presStyleCnt="2"/>
      <dgm:spPr/>
      <dgm:t>
        <a:bodyPr/>
        <a:lstStyle/>
        <a:p>
          <a:endParaRPr lang="tr-TR"/>
        </a:p>
      </dgm:t>
    </dgm:pt>
    <dgm:pt modelId="{BA90D50B-FC5F-4774-BF0F-92E28123D05B}" type="pres">
      <dgm:prSet presAssocID="{05D0A049-A0DB-4B66-8834-5F477269A7FC}" presName="rootConnector" presStyleLbl="node1" presStyleIdx="1" presStyleCnt="2"/>
      <dgm:spPr/>
      <dgm:t>
        <a:bodyPr/>
        <a:lstStyle/>
        <a:p>
          <a:endParaRPr lang="tr-TR"/>
        </a:p>
      </dgm:t>
    </dgm:pt>
    <dgm:pt modelId="{FE069F84-3808-4832-A916-3AE0287D63C0}" type="pres">
      <dgm:prSet presAssocID="{05D0A049-A0DB-4B66-8834-5F477269A7FC}" presName="childShape" presStyleCnt="0"/>
      <dgm:spPr/>
    </dgm:pt>
  </dgm:ptLst>
  <dgm:cxnLst>
    <dgm:cxn modelId="{4F83A117-6163-4BAE-882F-B4B20648CB1D}" type="presOf" srcId="{598A727F-E6C1-4AA3-BCED-DDC323A41323}" destId="{1BBB7954-AB39-437F-9546-D2D69E307391}" srcOrd="0" destOrd="0" presId="urn:microsoft.com/office/officeart/2005/8/layout/hierarchy3"/>
    <dgm:cxn modelId="{D766AF02-DCE3-4A70-9083-4BDF132FFBB6}" srcId="{598A727F-E6C1-4AA3-BCED-DDC323A41323}" destId="{7FD6B56E-54F0-481E-BA56-603D7476E5A2}" srcOrd="0" destOrd="0" parTransId="{13BAD953-41F6-4D3B-BC35-AF9AC2B5BDCB}" sibTransId="{E1705321-36F5-4E2C-A071-EBB54C707AFC}"/>
    <dgm:cxn modelId="{D4B2FB8A-4390-46A1-89A0-3448DD159A31}" type="presOf" srcId="{05D0A049-A0DB-4B66-8834-5F477269A7FC}" destId="{BA90D50B-FC5F-4774-BF0F-92E28123D05B}" srcOrd="1" destOrd="0" presId="urn:microsoft.com/office/officeart/2005/8/layout/hierarchy3"/>
    <dgm:cxn modelId="{55FCC08A-B9E9-4ADB-87CB-41516011594A}" type="presOf" srcId="{7FD6B56E-54F0-481E-BA56-603D7476E5A2}" destId="{BFD51511-C88C-419F-8089-A13C79155484}" srcOrd="0" destOrd="0" presId="urn:microsoft.com/office/officeart/2005/8/layout/hierarchy3"/>
    <dgm:cxn modelId="{3FCA8A0D-3677-41D4-BC6A-2B06E3BADB89}" type="presOf" srcId="{05D0A049-A0DB-4B66-8834-5F477269A7FC}" destId="{855C40B2-158D-497C-A6F5-8B22F9485291}" srcOrd="0" destOrd="0" presId="urn:microsoft.com/office/officeart/2005/8/layout/hierarchy3"/>
    <dgm:cxn modelId="{8FD1856B-2AA1-497F-88CB-DD957EF04184}" type="presOf" srcId="{7FD6B56E-54F0-481E-BA56-603D7476E5A2}" destId="{8BFD90D1-1464-471E-8DF9-F1D7FD6BB2B8}" srcOrd="1" destOrd="0" presId="urn:microsoft.com/office/officeart/2005/8/layout/hierarchy3"/>
    <dgm:cxn modelId="{AC65CD97-A6F1-4730-9A84-C05B0A25F392}" srcId="{598A727F-E6C1-4AA3-BCED-DDC323A41323}" destId="{05D0A049-A0DB-4B66-8834-5F477269A7FC}" srcOrd="1" destOrd="0" parTransId="{29DDFF08-721E-42A5-BABE-0797E680F10E}" sibTransId="{46339A07-731C-41BE-9D95-B502EC2B8743}"/>
    <dgm:cxn modelId="{3BC01E92-0A93-4AC5-8848-5437DC30E23E}" type="presParOf" srcId="{1BBB7954-AB39-437F-9546-D2D69E307391}" destId="{2A97CE59-B62A-4BF3-9D87-FFF5D5ABA16A}" srcOrd="0" destOrd="0" presId="urn:microsoft.com/office/officeart/2005/8/layout/hierarchy3"/>
    <dgm:cxn modelId="{1C80F945-558B-4900-9F9F-7511A740A0CD}" type="presParOf" srcId="{2A97CE59-B62A-4BF3-9D87-FFF5D5ABA16A}" destId="{DF63C8C5-083B-406D-A634-1A6D41312AE9}" srcOrd="0" destOrd="0" presId="urn:microsoft.com/office/officeart/2005/8/layout/hierarchy3"/>
    <dgm:cxn modelId="{05769219-B1C5-424E-ABB9-762226F61BC5}" type="presParOf" srcId="{DF63C8C5-083B-406D-A634-1A6D41312AE9}" destId="{BFD51511-C88C-419F-8089-A13C79155484}" srcOrd="0" destOrd="0" presId="urn:microsoft.com/office/officeart/2005/8/layout/hierarchy3"/>
    <dgm:cxn modelId="{A03B99E5-C576-407F-A3E2-F4D57D1C0286}" type="presParOf" srcId="{DF63C8C5-083B-406D-A634-1A6D41312AE9}" destId="{8BFD90D1-1464-471E-8DF9-F1D7FD6BB2B8}" srcOrd="1" destOrd="0" presId="urn:microsoft.com/office/officeart/2005/8/layout/hierarchy3"/>
    <dgm:cxn modelId="{A6277034-B470-4AB9-86FF-A2C3F349BD98}" type="presParOf" srcId="{2A97CE59-B62A-4BF3-9D87-FFF5D5ABA16A}" destId="{436AB6A1-A3AB-417E-8A7F-FF318D61B3F3}" srcOrd="1" destOrd="0" presId="urn:microsoft.com/office/officeart/2005/8/layout/hierarchy3"/>
    <dgm:cxn modelId="{ECBF76AD-3A5F-4BC6-BC26-D435470D7F35}" type="presParOf" srcId="{1BBB7954-AB39-437F-9546-D2D69E307391}" destId="{20A7401F-480E-4814-B519-3C2ADFB887D4}" srcOrd="1" destOrd="0" presId="urn:microsoft.com/office/officeart/2005/8/layout/hierarchy3"/>
    <dgm:cxn modelId="{D1A5D8E4-CBF2-4EEF-A08B-EDF58B43355C}" type="presParOf" srcId="{20A7401F-480E-4814-B519-3C2ADFB887D4}" destId="{EF6ED379-171A-4943-9CB0-2CA24A3CAA5B}" srcOrd="0" destOrd="0" presId="urn:microsoft.com/office/officeart/2005/8/layout/hierarchy3"/>
    <dgm:cxn modelId="{5BB370F1-069E-419B-B123-1AAE4C27554B}" type="presParOf" srcId="{EF6ED379-171A-4943-9CB0-2CA24A3CAA5B}" destId="{855C40B2-158D-497C-A6F5-8B22F9485291}" srcOrd="0" destOrd="0" presId="urn:microsoft.com/office/officeart/2005/8/layout/hierarchy3"/>
    <dgm:cxn modelId="{43CF067C-864E-4567-BCDD-27549E53CB8A}" type="presParOf" srcId="{EF6ED379-171A-4943-9CB0-2CA24A3CAA5B}" destId="{BA90D50B-FC5F-4774-BF0F-92E28123D05B}" srcOrd="1" destOrd="0" presId="urn:microsoft.com/office/officeart/2005/8/layout/hierarchy3"/>
    <dgm:cxn modelId="{AE69D8CC-D041-400D-9244-C49DFB60AFE9}" type="presParOf" srcId="{20A7401F-480E-4814-B519-3C2ADFB887D4}" destId="{FE069F84-3808-4832-A916-3AE0287D63C0}" srcOrd="1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576B2A-4A98-4A69-A775-37C6B2B4F727}" type="doc">
      <dgm:prSet loTypeId="urn:microsoft.com/office/officeart/2005/8/layout/lProcess3" loCatId="process" qsTypeId="urn:microsoft.com/office/officeart/2005/8/quickstyle/3d9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6338D61-6C48-4916-A404-C31E991B8D43}">
      <dgm:prSet/>
      <dgm:spPr/>
      <dgm:t>
        <a:bodyPr/>
        <a:lstStyle/>
        <a:p>
          <a:pPr rtl="0"/>
          <a:r>
            <a:rPr lang="tr-TR" dirty="0" smtClean="0"/>
            <a:t>A. YAZ</a:t>
          </a:r>
          <a:endParaRPr lang="tr-TR" dirty="0"/>
        </a:p>
      </dgm:t>
    </dgm:pt>
    <dgm:pt modelId="{249AD650-0ABF-4D8E-A7EF-A0A9C2EE85E4}" type="parTrans" cxnId="{886AA7E1-793C-4B8D-8846-CD7A34AD0EA7}">
      <dgm:prSet/>
      <dgm:spPr/>
      <dgm:t>
        <a:bodyPr/>
        <a:lstStyle/>
        <a:p>
          <a:endParaRPr lang="tr-TR"/>
        </a:p>
      </dgm:t>
    </dgm:pt>
    <dgm:pt modelId="{BBB9C877-24C4-4701-A76D-545231A26045}" type="sibTrans" cxnId="{886AA7E1-793C-4B8D-8846-CD7A34AD0EA7}">
      <dgm:prSet/>
      <dgm:spPr/>
      <dgm:t>
        <a:bodyPr/>
        <a:lstStyle/>
        <a:p>
          <a:endParaRPr lang="tr-TR"/>
        </a:p>
      </dgm:t>
    </dgm:pt>
    <dgm:pt modelId="{124A2C5A-6679-4FC4-ACB9-6F4084547172}">
      <dgm:prSet/>
      <dgm:spPr/>
      <dgm:t>
        <a:bodyPr/>
        <a:lstStyle/>
        <a:p>
          <a:pPr rtl="0"/>
          <a:r>
            <a:rPr lang="tr-TR" dirty="0" smtClean="0"/>
            <a:t>B. OKU</a:t>
          </a:r>
          <a:endParaRPr lang="tr-TR" dirty="0"/>
        </a:p>
      </dgm:t>
    </dgm:pt>
    <dgm:pt modelId="{94312DB7-3EFA-4C52-BC96-8F2D7E71B57D}" type="parTrans" cxnId="{B375937E-4D7E-4D28-BB97-CAF79F088307}">
      <dgm:prSet/>
      <dgm:spPr/>
      <dgm:t>
        <a:bodyPr/>
        <a:lstStyle/>
        <a:p>
          <a:endParaRPr lang="tr-TR"/>
        </a:p>
      </dgm:t>
    </dgm:pt>
    <dgm:pt modelId="{3179BE41-2D0F-4FC4-AE3D-E3CB688FA5EB}" type="sibTrans" cxnId="{B375937E-4D7E-4D28-BB97-CAF79F088307}">
      <dgm:prSet/>
      <dgm:spPr/>
      <dgm:t>
        <a:bodyPr/>
        <a:lstStyle/>
        <a:p>
          <a:endParaRPr lang="tr-TR"/>
        </a:p>
      </dgm:t>
    </dgm:pt>
    <dgm:pt modelId="{DE9C917E-5B2C-45AF-B5B8-556E97398815}" type="pres">
      <dgm:prSet presAssocID="{5D576B2A-4A98-4A69-A775-37C6B2B4F72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226C695-9DEB-4ACA-A9E8-A738C71860A2}" type="pres">
      <dgm:prSet presAssocID="{F6338D61-6C48-4916-A404-C31E991B8D43}" presName="horFlow" presStyleCnt="0"/>
      <dgm:spPr/>
    </dgm:pt>
    <dgm:pt modelId="{7F6C2EEA-4F68-4286-9A72-A46E18F6F702}" type="pres">
      <dgm:prSet presAssocID="{F6338D61-6C48-4916-A404-C31E991B8D43}" presName="bigChev" presStyleLbl="node1" presStyleIdx="0" presStyleCnt="2"/>
      <dgm:spPr/>
      <dgm:t>
        <a:bodyPr/>
        <a:lstStyle/>
        <a:p>
          <a:endParaRPr lang="tr-TR"/>
        </a:p>
      </dgm:t>
    </dgm:pt>
    <dgm:pt modelId="{BD488796-FCD5-42B8-9B82-CE2D408B8060}" type="pres">
      <dgm:prSet presAssocID="{F6338D61-6C48-4916-A404-C31E991B8D43}" presName="vSp" presStyleCnt="0"/>
      <dgm:spPr/>
    </dgm:pt>
    <dgm:pt modelId="{EC949573-7DE1-469C-A32B-12223FEDD3C9}" type="pres">
      <dgm:prSet presAssocID="{124A2C5A-6679-4FC4-ACB9-6F4084547172}" presName="horFlow" presStyleCnt="0"/>
      <dgm:spPr/>
    </dgm:pt>
    <dgm:pt modelId="{39C19733-3012-4A6A-8060-1D14285C36BB}" type="pres">
      <dgm:prSet presAssocID="{124A2C5A-6679-4FC4-ACB9-6F4084547172}" presName="bigChev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5899ECD0-F513-4B62-B34C-1D60D16A003C}" type="presOf" srcId="{124A2C5A-6679-4FC4-ACB9-6F4084547172}" destId="{39C19733-3012-4A6A-8060-1D14285C36BB}" srcOrd="0" destOrd="0" presId="urn:microsoft.com/office/officeart/2005/8/layout/lProcess3"/>
    <dgm:cxn modelId="{B375937E-4D7E-4D28-BB97-CAF79F088307}" srcId="{5D576B2A-4A98-4A69-A775-37C6B2B4F727}" destId="{124A2C5A-6679-4FC4-ACB9-6F4084547172}" srcOrd="1" destOrd="0" parTransId="{94312DB7-3EFA-4C52-BC96-8F2D7E71B57D}" sibTransId="{3179BE41-2D0F-4FC4-AE3D-E3CB688FA5EB}"/>
    <dgm:cxn modelId="{9D6E45A7-E766-47E2-8D8C-5C5ACEAE44BE}" type="presOf" srcId="{F6338D61-6C48-4916-A404-C31E991B8D43}" destId="{7F6C2EEA-4F68-4286-9A72-A46E18F6F702}" srcOrd="0" destOrd="0" presId="urn:microsoft.com/office/officeart/2005/8/layout/lProcess3"/>
    <dgm:cxn modelId="{886AA7E1-793C-4B8D-8846-CD7A34AD0EA7}" srcId="{5D576B2A-4A98-4A69-A775-37C6B2B4F727}" destId="{F6338D61-6C48-4916-A404-C31E991B8D43}" srcOrd="0" destOrd="0" parTransId="{249AD650-0ABF-4D8E-A7EF-A0A9C2EE85E4}" sibTransId="{BBB9C877-24C4-4701-A76D-545231A26045}"/>
    <dgm:cxn modelId="{84CD5D24-2ED2-4D89-BA3B-2735B91F2CB4}" type="presOf" srcId="{5D576B2A-4A98-4A69-A775-37C6B2B4F727}" destId="{DE9C917E-5B2C-45AF-B5B8-556E97398815}" srcOrd="0" destOrd="0" presId="urn:microsoft.com/office/officeart/2005/8/layout/lProcess3"/>
    <dgm:cxn modelId="{A4AA5DB5-B6A8-414E-BED4-67900D4B6ED6}" type="presParOf" srcId="{DE9C917E-5B2C-45AF-B5B8-556E97398815}" destId="{F226C695-9DEB-4ACA-A9E8-A738C71860A2}" srcOrd="0" destOrd="0" presId="urn:microsoft.com/office/officeart/2005/8/layout/lProcess3"/>
    <dgm:cxn modelId="{7AEF76D1-70FF-45C5-875D-D8514502A63F}" type="presParOf" srcId="{F226C695-9DEB-4ACA-A9E8-A738C71860A2}" destId="{7F6C2EEA-4F68-4286-9A72-A46E18F6F702}" srcOrd="0" destOrd="0" presId="urn:microsoft.com/office/officeart/2005/8/layout/lProcess3"/>
    <dgm:cxn modelId="{5A014C55-25C1-42FB-AD1B-5234DD0CD7DA}" type="presParOf" srcId="{DE9C917E-5B2C-45AF-B5B8-556E97398815}" destId="{BD488796-FCD5-42B8-9B82-CE2D408B8060}" srcOrd="1" destOrd="0" presId="urn:microsoft.com/office/officeart/2005/8/layout/lProcess3"/>
    <dgm:cxn modelId="{F72028FE-773E-47DB-9ABB-32BDD67D2678}" type="presParOf" srcId="{DE9C917E-5B2C-45AF-B5B8-556E97398815}" destId="{EC949573-7DE1-469C-A32B-12223FEDD3C9}" srcOrd="2" destOrd="0" presId="urn:microsoft.com/office/officeart/2005/8/layout/lProcess3"/>
    <dgm:cxn modelId="{D415F873-22B6-4688-BB05-422697C88E28}" type="presParOf" srcId="{EC949573-7DE1-469C-A32B-12223FEDD3C9}" destId="{39C19733-3012-4A6A-8060-1D14285C36BB}" srcOrd="0" destOrd="0" presId="urn:microsoft.com/office/officeart/2005/8/layout/lProcess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1A5933-5D6C-427F-A6CE-96F44AEBD7A2}" type="doc">
      <dgm:prSet loTypeId="urn:microsoft.com/office/officeart/2005/8/layout/target1" loCatId="relationship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7B2BF44C-ED30-4F88-B8FC-670F979A9B46}">
      <dgm:prSet/>
      <dgm:spPr/>
      <dgm:t>
        <a:bodyPr/>
        <a:lstStyle/>
        <a:p>
          <a:pPr rtl="0"/>
          <a:r>
            <a:rPr lang="tr-TR" dirty="0" smtClean="0"/>
            <a:t>A. OKU</a:t>
          </a:r>
          <a:endParaRPr lang="tr-TR" dirty="0"/>
        </a:p>
      </dgm:t>
    </dgm:pt>
    <dgm:pt modelId="{135F09BE-BC93-47CF-8C17-4C374F323CF3}" type="parTrans" cxnId="{889CC1A2-D56C-44A0-BBAF-5ACCF51E9DBC}">
      <dgm:prSet/>
      <dgm:spPr/>
      <dgm:t>
        <a:bodyPr/>
        <a:lstStyle/>
        <a:p>
          <a:endParaRPr lang="tr-TR"/>
        </a:p>
      </dgm:t>
    </dgm:pt>
    <dgm:pt modelId="{A0077115-66CA-4AEB-A2A3-E533316B04AE}" type="sibTrans" cxnId="{889CC1A2-D56C-44A0-BBAF-5ACCF51E9DBC}">
      <dgm:prSet/>
      <dgm:spPr/>
      <dgm:t>
        <a:bodyPr/>
        <a:lstStyle/>
        <a:p>
          <a:endParaRPr lang="tr-TR"/>
        </a:p>
      </dgm:t>
    </dgm:pt>
    <dgm:pt modelId="{67DE927D-8079-4D76-A07C-BCDE3D900EAF}">
      <dgm:prSet/>
      <dgm:spPr/>
      <dgm:t>
        <a:bodyPr/>
        <a:lstStyle/>
        <a:p>
          <a:pPr rtl="0"/>
          <a:r>
            <a:rPr lang="tr-TR" dirty="0" smtClean="0"/>
            <a:t>B. YAZ</a:t>
          </a:r>
          <a:endParaRPr lang="tr-TR" dirty="0"/>
        </a:p>
      </dgm:t>
    </dgm:pt>
    <dgm:pt modelId="{CE4CBF70-04A5-4AA1-8339-77F7386C5C60}" type="parTrans" cxnId="{25C240B4-24DC-44FE-BCB7-C4509244F0F0}">
      <dgm:prSet/>
      <dgm:spPr/>
      <dgm:t>
        <a:bodyPr/>
        <a:lstStyle/>
        <a:p>
          <a:endParaRPr lang="tr-TR"/>
        </a:p>
      </dgm:t>
    </dgm:pt>
    <dgm:pt modelId="{510F87EA-414E-4597-9636-18AD167F08D1}" type="sibTrans" cxnId="{25C240B4-24DC-44FE-BCB7-C4509244F0F0}">
      <dgm:prSet/>
      <dgm:spPr/>
      <dgm:t>
        <a:bodyPr/>
        <a:lstStyle/>
        <a:p>
          <a:endParaRPr lang="tr-TR"/>
        </a:p>
      </dgm:t>
    </dgm:pt>
    <dgm:pt modelId="{E6E2494A-A81D-4C65-BD1F-8AA17E337AF0}">
      <dgm:prSet/>
      <dgm:spPr/>
      <dgm:t>
        <a:bodyPr/>
        <a:lstStyle/>
        <a:p>
          <a:pPr rtl="0"/>
          <a:r>
            <a:rPr lang="tr-TR" dirty="0" smtClean="0"/>
            <a:t>C. KES</a:t>
          </a:r>
          <a:endParaRPr lang="tr-TR" dirty="0"/>
        </a:p>
      </dgm:t>
    </dgm:pt>
    <dgm:pt modelId="{48CB6D69-FD68-4C12-B9F6-C8B12744F420}" type="parTrans" cxnId="{04BCC281-F11B-4614-96C4-5A09107A288D}">
      <dgm:prSet/>
      <dgm:spPr/>
      <dgm:t>
        <a:bodyPr/>
        <a:lstStyle/>
        <a:p>
          <a:endParaRPr lang="tr-TR"/>
        </a:p>
      </dgm:t>
    </dgm:pt>
    <dgm:pt modelId="{AA21A492-62C3-48CB-9D27-FD6DFE6D577E}" type="sibTrans" cxnId="{04BCC281-F11B-4614-96C4-5A09107A288D}">
      <dgm:prSet/>
      <dgm:spPr/>
      <dgm:t>
        <a:bodyPr/>
        <a:lstStyle/>
        <a:p>
          <a:endParaRPr lang="tr-TR"/>
        </a:p>
      </dgm:t>
    </dgm:pt>
    <dgm:pt modelId="{89D6378B-6FC4-4685-BEC6-DB9AB370E536}">
      <dgm:prSet/>
      <dgm:spPr/>
      <dgm:t>
        <a:bodyPr/>
        <a:lstStyle/>
        <a:p>
          <a:pPr rtl="0"/>
          <a:r>
            <a:rPr lang="tr-TR" dirty="0" smtClean="0"/>
            <a:t>D. BOYA</a:t>
          </a:r>
          <a:endParaRPr lang="tr-TR" dirty="0"/>
        </a:p>
      </dgm:t>
    </dgm:pt>
    <dgm:pt modelId="{79A48A70-B63F-465E-BB96-2B3161877AA9}" type="parTrans" cxnId="{63D5F49E-DF0A-4278-97D3-7E0E46C59CAE}">
      <dgm:prSet/>
      <dgm:spPr/>
      <dgm:t>
        <a:bodyPr/>
        <a:lstStyle/>
        <a:p>
          <a:endParaRPr lang="tr-TR"/>
        </a:p>
      </dgm:t>
    </dgm:pt>
    <dgm:pt modelId="{5AEE6F5F-6370-4CBB-AFEC-B1A4382C1B89}" type="sibTrans" cxnId="{63D5F49E-DF0A-4278-97D3-7E0E46C59CAE}">
      <dgm:prSet/>
      <dgm:spPr/>
      <dgm:t>
        <a:bodyPr/>
        <a:lstStyle/>
        <a:p>
          <a:endParaRPr lang="tr-TR"/>
        </a:p>
      </dgm:t>
    </dgm:pt>
    <dgm:pt modelId="{DBFE3A93-675D-496C-A2C2-1B0977E31649}" type="pres">
      <dgm:prSet presAssocID="{E91A5933-5D6C-427F-A6CE-96F44AEBD7A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9A50AB3-A610-442A-A539-E9037B15B0B0}" type="pres">
      <dgm:prSet presAssocID="{7B2BF44C-ED30-4F88-B8FC-670F979A9B46}" presName="circle1" presStyleLbl="lnNode1" presStyleIdx="0" presStyleCnt="4"/>
      <dgm:spPr/>
    </dgm:pt>
    <dgm:pt modelId="{2399BB2B-BFC7-4B39-AFDA-F0D29ADEEAB5}" type="pres">
      <dgm:prSet presAssocID="{7B2BF44C-ED30-4F88-B8FC-670F979A9B46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43E13-14A0-4177-B7F9-90DCED6190AF}" type="pres">
      <dgm:prSet presAssocID="{7B2BF44C-ED30-4F88-B8FC-670F979A9B46}" presName="line1" presStyleLbl="callout" presStyleIdx="0" presStyleCnt="8"/>
      <dgm:spPr/>
    </dgm:pt>
    <dgm:pt modelId="{01C8C5B0-73F5-4143-AF31-F2E7139316AC}" type="pres">
      <dgm:prSet presAssocID="{7B2BF44C-ED30-4F88-B8FC-670F979A9B46}" presName="d1" presStyleLbl="callout" presStyleIdx="1" presStyleCnt="8"/>
      <dgm:spPr/>
    </dgm:pt>
    <dgm:pt modelId="{D77A3C55-A63A-484A-AB8F-0C167B72E04A}" type="pres">
      <dgm:prSet presAssocID="{67DE927D-8079-4D76-A07C-BCDE3D900EAF}" presName="circle2" presStyleLbl="lnNode1" presStyleIdx="1" presStyleCnt="4"/>
      <dgm:spPr/>
    </dgm:pt>
    <dgm:pt modelId="{01F36D2B-D0E0-4963-925C-AB855D649F0C}" type="pres">
      <dgm:prSet presAssocID="{67DE927D-8079-4D76-A07C-BCDE3D900EAF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E40ED7-E24B-4E4E-971F-B2A25B14DB38}" type="pres">
      <dgm:prSet presAssocID="{67DE927D-8079-4D76-A07C-BCDE3D900EAF}" presName="line2" presStyleLbl="callout" presStyleIdx="2" presStyleCnt="8"/>
      <dgm:spPr/>
    </dgm:pt>
    <dgm:pt modelId="{EE1AC26A-B4C1-48F6-B3C6-F748D3C956F8}" type="pres">
      <dgm:prSet presAssocID="{67DE927D-8079-4D76-A07C-BCDE3D900EAF}" presName="d2" presStyleLbl="callout" presStyleIdx="3" presStyleCnt="8"/>
      <dgm:spPr/>
    </dgm:pt>
    <dgm:pt modelId="{DBFBFDBB-DE38-4A3F-B6DF-FD3DA702DF03}" type="pres">
      <dgm:prSet presAssocID="{E6E2494A-A81D-4C65-BD1F-8AA17E337AF0}" presName="circle3" presStyleLbl="lnNode1" presStyleIdx="2" presStyleCnt="4"/>
      <dgm:spPr/>
    </dgm:pt>
    <dgm:pt modelId="{8B56C551-0361-43E7-BFB5-7B5EB873C0F8}" type="pres">
      <dgm:prSet presAssocID="{E6E2494A-A81D-4C65-BD1F-8AA17E337AF0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9CC90D-5206-4EE5-BBBD-791325F94C2A}" type="pres">
      <dgm:prSet presAssocID="{E6E2494A-A81D-4C65-BD1F-8AA17E337AF0}" presName="line3" presStyleLbl="callout" presStyleIdx="4" presStyleCnt="8"/>
      <dgm:spPr/>
    </dgm:pt>
    <dgm:pt modelId="{3399D01D-BD03-4EA2-94C0-34A25FA93E0A}" type="pres">
      <dgm:prSet presAssocID="{E6E2494A-A81D-4C65-BD1F-8AA17E337AF0}" presName="d3" presStyleLbl="callout" presStyleIdx="5" presStyleCnt="8"/>
      <dgm:spPr/>
    </dgm:pt>
    <dgm:pt modelId="{EC3D7316-FC9D-4A40-B37E-C4C5B27D50EB}" type="pres">
      <dgm:prSet presAssocID="{89D6378B-6FC4-4685-BEC6-DB9AB370E536}" presName="circle4" presStyleLbl="lnNode1" presStyleIdx="3" presStyleCnt="4"/>
      <dgm:spPr/>
    </dgm:pt>
    <dgm:pt modelId="{BAC415C2-5280-482B-A150-C567F79021D9}" type="pres">
      <dgm:prSet presAssocID="{89D6378B-6FC4-4685-BEC6-DB9AB370E536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E8F188-EEBA-49E2-993C-C48DF4F2574B}" type="pres">
      <dgm:prSet presAssocID="{89D6378B-6FC4-4685-BEC6-DB9AB370E536}" presName="line4" presStyleLbl="callout" presStyleIdx="6" presStyleCnt="8"/>
      <dgm:spPr/>
    </dgm:pt>
    <dgm:pt modelId="{A875857D-B1E0-4281-8FF0-5D5CE15A593C}" type="pres">
      <dgm:prSet presAssocID="{89D6378B-6FC4-4685-BEC6-DB9AB370E536}" presName="d4" presStyleLbl="callout" presStyleIdx="7" presStyleCnt="8"/>
      <dgm:spPr/>
    </dgm:pt>
  </dgm:ptLst>
  <dgm:cxnLst>
    <dgm:cxn modelId="{19F10723-ED34-4BD8-A704-16D4B04863B8}" type="presOf" srcId="{7B2BF44C-ED30-4F88-B8FC-670F979A9B46}" destId="{2399BB2B-BFC7-4B39-AFDA-F0D29ADEEAB5}" srcOrd="0" destOrd="0" presId="urn:microsoft.com/office/officeart/2005/8/layout/target1"/>
    <dgm:cxn modelId="{04BCC281-F11B-4614-96C4-5A09107A288D}" srcId="{E91A5933-5D6C-427F-A6CE-96F44AEBD7A2}" destId="{E6E2494A-A81D-4C65-BD1F-8AA17E337AF0}" srcOrd="2" destOrd="0" parTransId="{48CB6D69-FD68-4C12-B9F6-C8B12744F420}" sibTransId="{AA21A492-62C3-48CB-9D27-FD6DFE6D577E}"/>
    <dgm:cxn modelId="{63D5F49E-DF0A-4278-97D3-7E0E46C59CAE}" srcId="{E91A5933-5D6C-427F-A6CE-96F44AEBD7A2}" destId="{89D6378B-6FC4-4685-BEC6-DB9AB370E536}" srcOrd="3" destOrd="0" parTransId="{79A48A70-B63F-465E-BB96-2B3161877AA9}" sibTransId="{5AEE6F5F-6370-4CBB-AFEC-B1A4382C1B89}"/>
    <dgm:cxn modelId="{25C240B4-24DC-44FE-BCB7-C4509244F0F0}" srcId="{E91A5933-5D6C-427F-A6CE-96F44AEBD7A2}" destId="{67DE927D-8079-4D76-A07C-BCDE3D900EAF}" srcOrd="1" destOrd="0" parTransId="{CE4CBF70-04A5-4AA1-8339-77F7386C5C60}" sibTransId="{510F87EA-414E-4597-9636-18AD167F08D1}"/>
    <dgm:cxn modelId="{7547EB9C-873A-40B7-A2C2-FE6714DCFFC3}" type="presOf" srcId="{67DE927D-8079-4D76-A07C-BCDE3D900EAF}" destId="{01F36D2B-D0E0-4963-925C-AB855D649F0C}" srcOrd="0" destOrd="0" presId="urn:microsoft.com/office/officeart/2005/8/layout/target1"/>
    <dgm:cxn modelId="{C0DCF0B6-12C2-4233-BBA7-902FB1972DDE}" type="presOf" srcId="{E91A5933-5D6C-427F-A6CE-96F44AEBD7A2}" destId="{DBFE3A93-675D-496C-A2C2-1B0977E31649}" srcOrd="0" destOrd="0" presId="urn:microsoft.com/office/officeart/2005/8/layout/target1"/>
    <dgm:cxn modelId="{AB43CBBE-E03F-47ED-8792-DAC0EA26AE45}" type="presOf" srcId="{89D6378B-6FC4-4685-BEC6-DB9AB370E536}" destId="{BAC415C2-5280-482B-A150-C567F79021D9}" srcOrd="0" destOrd="0" presId="urn:microsoft.com/office/officeart/2005/8/layout/target1"/>
    <dgm:cxn modelId="{768DCCAC-4D2F-4AEA-ABB6-282CEAD58233}" type="presOf" srcId="{E6E2494A-A81D-4C65-BD1F-8AA17E337AF0}" destId="{8B56C551-0361-43E7-BFB5-7B5EB873C0F8}" srcOrd="0" destOrd="0" presId="urn:microsoft.com/office/officeart/2005/8/layout/target1"/>
    <dgm:cxn modelId="{889CC1A2-D56C-44A0-BBAF-5ACCF51E9DBC}" srcId="{E91A5933-5D6C-427F-A6CE-96F44AEBD7A2}" destId="{7B2BF44C-ED30-4F88-B8FC-670F979A9B46}" srcOrd="0" destOrd="0" parTransId="{135F09BE-BC93-47CF-8C17-4C374F323CF3}" sibTransId="{A0077115-66CA-4AEB-A2A3-E533316B04AE}"/>
    <dgm:cxn modelId="{F349AC5B-4E0F-409F-83B4-6ADF9253EB3F}" type="presParOf" srcId="{DBFE3A93-675D-496C-A2C2-1B0977E31649}" destId="{E9A50AB3-A610-442A-A539-E9037B15B0B0}" srcOrd="0" destOrd="0" presId="urn:microsoft.com/office/officeart/2005/8/layout/target1"/>
    <dgm:cxn modelId="{961ACC8A-DC3B-47B2-ABB7-0CF6F7AA9DE1}" type="presParOf" srcId="{DBFE3A93-675D-496C-A2C2-1B0977E31649}" destId="{2399BB2B-BFC7-4B39-AFDA-F0D29ADEEAB5}" srcOrd="1" destOrd="0" presId="urn:microsoft.com/office/officeart/2005/8/layout/target1"/>
    <dgm:cxn modelId="{D023DEBC-7BD6-4071-904B-EE2591030259}" type="presParOf" srcId="{DBFE3A93-675D-496C-A2C2-1B0977E31649}" destId="{AF543E13-14A0-4177-B7F9-90DCED6190AF}" srcOrd="2" destOrd="0" presId="urn:microsoft.com/office/officeart/2005/8/layout/target1"/>
    <dgm:cxn modelId="{1E80C8F4-6632-41CA-8D37-FCE8479BC761}" type="presParOf" srcId="{DBFE3A93-675D-496C-A2C2-1B0977E31649}" destId="{01C8C5B0-73F5-4143-AF31-F2E7139316AC}" srcOrd="3" destOrd="0" presId="urn:microsoft.com/office/officeart/2005/8/layout/target1"/>
    <dgm:cxn modelId="{E3726D26-21EE-4DE5-9EF8-A9873ACAD98D}" type="presParOf" srcId="{DBFE3A93-675D-496C-A2C2-1B0977E31649}" destId="{D77A3C55-A63A-484A-AB8F-0C167B72E04A}" srcOrd="4" destOrd="0" presId="urn:microsoft.com/office/officeart/2005/8/layout/target1"/>
    <dgm:cxn modelId="{BE028684-194E-4086-9C87-48F46D42CCB7}" type="presParOf" srcId="{DBFE3A93-675D-496C-A2C2-1B0977E31649}" destId="{01F36D2B-D0E0-4963-925C-AB855D649F0C}" srcOrd="5" destOrd="0" presId="urn:microsoft.com/office/officeart/2005/8/layout/target1"/>
    <dgm:cxn modelId="{0F146983-C042-403F-B65B-287FBC26F833}" type="presParOf" srcId="{DBFE3A93-675D-496C-A2C2-1B0977E31649}" destId="{9DE40ED7-E24B-4E4E-971F-B2A25B14DB38}" srcOrd="6" destOrd="0" presId="urn:microsoft.com/office/officeart/2005/8/layout/target1"/>
    <dgm:cxn modelId="{D9E74C8B-55EE-497C-A093-31552BF55752}" type="presParOf" srcId="{DBFE3A93-675D-496C-A2C2-1B0977E31649}" destId="{EE1AC26A-B4C1-48F6-B3C6-F748D3C956F8}" srcOrd="7" destOrd="0" presId="urn:microsoft.com/office/officeart/2005/8/layout/target1"/>
    <dgm:cxn modelId="{B8DF7901-C470-43DC-A7FD-C6DD4B84D932}" type="presParOf" srcId="{DBFE3A93-675D-496C-A2C2-1B0977E31649}" destId="{DBFBFDBB-DE38-4A3F-B6DF-FD3DA702DF03}" srcOrd="8" destOrd="0" presId="urn:microsoft.com/office/officeart/2005/8/layout/target1"/>
    <dgm:cxn modelId="{CEE2F6C3-D6B0-4EB4-A170-BD07960DD103}" type="presParOf" srcId="{DBFE3A93-675D-496C-A2C2-1B0977E31649}" destId="{8B56C551-0361-43E7-BFB5-7B5EB873C0F8}" srcOrd="9" destOrd="0" presId="urn:microsoft.com/office/officeart/2005/8/layout/target1"/>
    <dgm:cxn modelId="{75808FC3-60AD-4C42-B810-C962B6582D24}" type="presParOf" srcId="{DBFE3A93-675D-496C-A2C2-1B0977E31649}" destId="{429CC90D-5206-4EE5-BBBD-791325F94C2A}" srcOrd="10" destOrd="0" presId="urn:microsoft.com/office/officeart/2005/8/layout/target1"/>
    <dgm:cxn modelId="{8A749269-4FEC-4EC2-9728-8B7B78561D8E}" type="presParOf" srcId="{DBFE3A93-675D-496C-A2C2-1B0977E31649}" destId="{3399D01D-BD03-4EA2-94C0-34A25FA93E0A}" srcOrd="11" destOrd="0" presId="urn:microsoft.com/office/officeart/2005/8/layout/target1"/>
    <dgm:cxn modelId="{C32165B4-BB54-4FD5-8B44-D262B8CA7465}" type="presParOf" srcId="{DBFE3A93-675D-496C-A2C2-1B0977E31649}" destId="{EC3D7316-FC9D-4A40-B37E-C4C5B27D50EB}" srcOrd="12" destOrd="0" presId="urn:microsoft.com/office/officeart/2005/8/layout/target1"/>
    <dgm:cxn modelId="{63C03916-5092-487B-BE73-FC44E7EBB478}" type="presParOf" srcId="{DBFE3A93-675D-496C-A2C2-1B0977E31649}" destId="{BAC415C2-5280-482B-A150-C567F79021D9}" srcOrd="13" destOrd="0" presId="urn:microsoft.com/office/officeart/2005/8/layout/target1"/>
    <dgm:cxn modelId="{B58F53FD-5DAD-4067-A765-A478467B438C}" type="presParOf" srcId="{DBFE3A93-675D-496C-A2C2-1B0977E31649}" destId="{D9E8F188-EEBA-49E2-993C-C48DF4F2574B}" srcOrd="14" destOrd="0" presId="urn:microsoft.com/office/officeart/2005/8/layout/target1"/>
    <dgm:cxn modelId="{015CBCA8-8A94-46C6-A048-94141708C399}" type="presParOf" srcId="{DBFE3A93-675D-496C-A2C2-1B0977E31649}" destId="{A875857D-B1E0-4281-8FF0-5D5CE15A593C}" srcOrd="15" destOrd="0" presId="urn:microsoft.com/office/officeart/2005/8/layout/targe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AB0AAA-7E54-4536-AFD0-24868C25126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7B7CD57-F0EA-429A-8F4A-095DFF35C7C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A. BOYA</a:t>
          </a:r>
          <a:endParaRPr lang="tr-TR" dirty="0">
            <a:solidFill>
              <a:srgbClr val="FF0000"/>
            </a:solidFill>
          </a:endParaRPr>
        </a:p>
      </dgm:t>
    </dgm:pt>
    <dgm:pt modelId="{7287426C-3705-43D2-8928-5FCE73088206}" type="parTrans" cxnId="{DD0D068F-6A12-4B7D-A37A-DC1EC648335B}">
      <dgm:prSet/>
      <dgm:spPr/>
      <dgm:t>
        <a:bodyPr/>
        <a:lstStyle/>
        <a:p>
          <a:endParaRPr lang="tr-TR"/>
        </a:p>
      </dgm:t>
    </dgm:pt>
    <dgm:pt modelId="{B35C93E0-1322-4C56-BD26-95C7254B20E8}" type="sibTrans" cxnId="{DD0D068F-6A12-4B7D-A37A-DC1EC648335B}">
      <dgm:prSet/>
      <dgm:spPr/>
      <dgm:t>
        <a:bodyPr/>
        <a:lstStyle/>
        <a:p>
          <a:endParaRPr lang="tr-TR"/>
        </a:p>
      </dgm:t>
    </dgm:pt>
    <dgm:pt modelId="{207712BF-04FE-42E9-94E3-DF15DA49B8E1}">
      <dgm:prSet/>
      <dgm:spPr/>
      <dgm:t>
        <a:bodyPr/>
        <a:lstStyle/>
        <a:p>
          <a:pPr rtl="0"/>
          <a:r>
            <a:rPr lang="tr-TR" dirty="0" smtClean="0">
              <a:solidFill>
                <a:srgbClr val="FFFF00"/>
              </a:solidFill>
            </a:rPr>
            <a:t>B. ÇİZ</a:t>
          </a:r>
          <a:endParaRPr lang="tr-TR" dirty="0">
            <a:solidFill>
              <a:srgbClr val="FFFF00"/>
            </a:solidFill>
          </a:endParaRPr>
        </a:p>
      </dgm:t>
    </dgm:pt>
    <dgm:pt modelId="{1CFE77D8-2EC8-4501-9CBD-44A35E5E1710}" type="parTrans" cxnId="{F64CA671-03A0-4CFC-9E12-A594ADBEF089}">
      <dgm:prSet/>
      <dgm:spPr/>
      <dgm:t>
        <a:bodyPr/>
        <a:lstStyle/>
        <a:p>
          <a:endParaRPr lang="tr-TR"/>
        </a:p>
      </dgm:t>
    </dgm:pt>
    <dgm:pt modelId="{269C8818-8252-42F5-923C-A4BD5323092A}" type="sibTrans" cxnId="{F64CA671-03A0-4CFC-9E12-A594ADBEF089}">
      <dgm:prSet/>
      <dgm:spPr/>
      <dgm:t>
        <a:bodyPr/>
        <a:lstStyle/>
        <a:p>
          <a:endParaRPr lang="tr-TR"/>
        </a:p>
      </dgm:t>
    </dgm:pt>
    <dgm:pt modelId="{DD31E672-0530-495E-ADD1-81FA997A3B63}" type="pres">
      <dgm:prSet presAssocID="{2DAB0AAA-7E54-4536-AFD0-24868C25126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E6BD73F-1027-4F16-8EF0-231C44C73C56}" type="pres">
      <dgm:prSet presAssocID="{A7B7CD57-F0EA-429A-8F4A-095DFF35C7C9}" presName="horFlow" presStyleCnt="0"/>
      <dgm:spPr/>
    </dgm:pt>
    <dgm:pt modelId="{0C1B916F-A289-48B5-A6AF-659D824833DA}" type="pres">
      <dgm:prSet presAssocID="{A7B7CD57-F0EA-429A-8F4A-095DFF35C7C9}" presName="bigChev" presStyleLbl="node1" presStyleIdx="0" presStyleCnt="2"/>
      <dgm:spPr/>
      <dgm:t>
        <a:bodyPr/>
        <a:lstStyle/>
        <a:p>
          <a:endParaRPr lang="tr-TR"/>
        </a:p>
      </dgm:t>
    </dgm:pt>
    <dgm:pt modelId="{1F71A1AF-42C3-4240-8812-A2E9D7B64D74}" type="pres">
      <dgm:prSet presAssocID="{A7B7CD57-F0EA-429A-8F4A-095DFF35C7C9}" presName="vSp" presStyleCnt="0"/>
      <dgm:spPr/>
    </dgm:pt>
    <dgm:pt modelId="{8D5D0DCD-7DD6-45F0-9AEA-055349E19D65}" type="pres">
      <dgm:prSet presAssocID="{207712BF-04FE-42E9-94E3-DF15DA49B8E1}" presName="horFlow" presStyleCnt="0"/>
      <dgm:spPr/>
    </dgm:pt>
    <dgm:pt modelId="{B75B8E4A-D258-4AC7-BD72-0E44C2D04689}" type="pres">
      <dgm:prSet presAssocID="{207712BF-04FE-42E9-94E3-DF15DA49B8E1}" presName="bigChev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F64CA671-03A0-4CFC-9E12-A594ADBEF089}" srcId="{2DAB0AAA-7E54-4536-AFD0-24868C251267}" destId="{207712BF-04FE-42E9-94E3-DF15DA49B8E1}" srcOrd="1" destOrd="0" parTransId="{1CFE77D8-2EC8-4501-9CBD-44A35E5E1710}" sibTransId="{269C8818-8252-42F5-923C-A4BD5323092A}"/>
    <dgm:cxn modelId="{5410FF5D-5B1E-47F0-9E68-DA85043AB25B}" type="presOf" srcId="{207712BF-04FE-42E9-94E3-DF15DA49B8E1}" destId="{B75B8E4A-D258-4AC7-BD72-0E44C2D04689}" srcOrd="0" destOrd="0" presId="urn:microsoft.com/office/officeart/2005/8/layout/lProcess3"/>
    <dgm:cxn modelId="{D184446A-E735-458D-AC5B-ACB4A8EE19D5}" type="presOf" srcId="{2DAB0AAA-7E54-4536-AFD0-24868C251267}" destId="{DD31E672-0530-495E-ADD1-81FA997A3B63}" srcOrd="0" destOrd="0" presId="urn:microsoft.com/office/officeart/2005/8/layout/lProcess3"/>
    <dgm:cxn modelId="{DD0D068F-6A12-4B7D-A37A-DC1EC648335B}" srcId="{2DAB0AAA-7E54-4536-AFD0-24868C251267}" destId="{A7B7CD57-F0EA-429A-8F4A-095DFF35C7C9}" srcOrd="0" destOrd="0" parTransId="{7287426C-3705-43D2-8928-5FCE73088206}" sibTransId="{B35C93E0-1322-4C56-BD26-95C7254B20E8}"/>
    <dgm:cxn modelId="{2046C799-62DB-4F72-9874-AA9CC3D759A1}" type="presOf" srcId="{A7B7CD57-F0EA-429A-8F4A-095DFF35C7C9}" destId="{0C1B916F-A289-48B5-A6AF-659D824833DA}" srcOrd="0" destOrd="0" presId="urn:microsoft.com/office/officeart/2005/8/layout/lProcess3"/>
    <dgm:cxn modelId="{0C5D1966-A151-42CF-964C-DBD73A1A3509}" type="presParOf" srcId="{DD31E672-0530-495E-ADD1-81FA997A3B63}" destId="{6E6BD73F-1027-4F16-8EF0-231C44C73C56}" srcOrd="0" destOrd="0" presId="urn:microsoft.com/office/officeart/2005/8/layout/lProcess3"/>
    <dgm:cxn modelId="{2CE702D4-B119-4896-AA17-3B11E74FB9A8}" type="presParOf" srcId="{6E6BD73F-1027-4F16-8EF0-231C44C73C56}" destId="{0C1B916F-A289-48B5-A6AF-659D824833DA}" srcOrd="0" destOrd="0" presId="urn:microsoft.com/office/officeart/2005/8/layout/lProcess3"/>
    <dgm:cxn modelId="{0D97688A-CF5A-48FC-8F7A-FC30C5C8D37F}" type="presParOf" srcId="{DD31E672-0530-495E-ADD1-81FA997A3B63}" destId="{1F71A1AF-42C3-4240-8812-A2E9D7B64D74}" srcOrd="1" destOrd="0" presId="urn:microsoft.com/office/officeart/2005/8/layout/lProcess3"/>
    <dgm:cxn modelId="{5571707F-0C0C-425F-8EC3-5308FFA04C31}" type="presParOf" srcId="{DD31E672-0530-495E-ADD1-81FA997A3B63}" destId="{8D5D0DCD-7DD6-45F0-9AEA-055349E19D65}" srcOrd="2" destOrd="0" presId="urn:microsoft.com/office/officeart/2005/8/layout/lProcess3"/>
    <dgm:cxn modelId="{0B3B86E2-F8BC-4772-A8B4-AFF5C2906A52}" type="presParOf" srcId="{8D5D0DCD-7DD6-45F0-9AEA-055349E19D65}" destId="{B75B8E4A-D258-4AC7-BD72-0E44C2D04689}" srcOrd="0" destOrd="0" presId="urn:microsoft.com/office/officeart/2005/8/layout/lProcess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92DB34-9420-4C16-92E2-2D0D1F96F26B}" type="doc">
      <dgm:prSet loTypeId="urn:microsoft.com/office/officeart/2005/8/layout/pyramid2" loCatId="pyramid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E0C85B7-F165-4CD7-A735-7FECB9D98AB6}">
      <dgm:prSet/>
      <dgm:spPr/>
      <dgm:t>
        <a:bodyPr/>
        <a:lstStyle/>
        <a:p>
          <a:pPr rtl="0"/>
          <a:r>
            <a:rPr lang="tr-TR" dirty="0" smtClean="0"/>
            <a:t>A. BOYA</a:t>
          </a:r>
          <a:endParaRPr lang="tr-TR" dirty="0"/>
        </a:p>
      </dgm:t>
    </dgm:pt>
    <dgm:pt modelId="{F77551BA-BFFB-491F-9318-F2F24E50FEA8}" type="parTrans" cxnId="{51AD6A62-6967-4C24-8AF2-D4ABBB34C146}">
      <dgm:prSet/>
      <dgm:spPr/>
      <dgm:t>
        <a:bodyPr/>
        <a:lstStyle/>
        <a:p>
          <a:endParaRPr lang="tr-TR"/>
        </a:p>
      </dgm:t>
    </dgm:pt>
    <dgm:pt modelId="{3BF7248F-563B-4F16-9681-C21182F0C2EF}" type="sibTrans" cxnId="{51AD6A62-6967-4C24-8AF2-D4ABBB34C146}">
      <dgm:prSet/>
      <dgm:spPr/>
      <dgm:t>
        <a:bodyPr/>
        <a:lstStyle/>
        <a:p>
          <a:endParaRPr lang="tr-TR"/>
        </a:p>
      </dgm:t>
    </dgm:pt>
    <dgm:pt modelId="{FF39231B-E27F-414F-B1F1-4CDD71AC3CBE}">
      <dgm:prSet/>
      <dgm:spPr/>
      <dgm:t>
        <a:bodyPr/>
        <a:lstStyle/>
        <a:p>
          <a:pPr rtl="0"/>
          <a:r>
            <a:rPr lang="tr-TR" dirty="0" smtClean="0"/>
            <a:t>B. KES</a:t>
          </a:r>
          <a:endParaRPr lang="tr-TR" dirty="0"/>
        </a:p>
      </dgm:t>
    </dgm:pt>
    <dgm:pt modelId="{23600894-F7D8-4DD0-B55A-1744EE6D4FAB}" type="parTrans" cxnId="{379D7759-19DF-4562-B5D3-34CE1A76EA88}">
      <dgm:prSet/>
      <dgm:spPr/>
      <dgm:t>
        <a:bodyPr/>
        <a:lstStyle/>
        <a:p>
          <a:endParaRPr lang="tr-TR"/>
        </a:p>
      </dgm:t>
    </dgm:pt>
    <dgm:pt modelId="{647290CC-6785-4F83-922F-4731881C841D}" type="sibTrans" cxnId="{379D7759-19DF-4562-B5D3-34CE1A76EA88}">
      <dgm:prSet/>
      <dgm:spPr/>
      <dgm:t>
        <a:bodyPr/>
        <a:lstStyle/>
        <a:p>
          <a:endParaRPr lang="tr-TR"/>
        </a:p>
      </dgm:t>
    </dgm:pt>
    <dgm:pt modelId="{096C6400-4287-439F-A9DC-D84DA45465C2}">
      <dgm:prSet/>
      <dgm:spPr/>
      <dgm:t>
        <a:bodyPr/>
        <a:lstStyle/>
        <a:p>
          <a:pPr rtl="0"/>
          <a:r>
            <a:rPr lang="tr-TR" dirty="0" smtClean="0"/>
            <a:t>C. OTUR</a:t>
          </a:r>
          <a:endParaRPr lang="tr-TR" dirty="0"/>
        </a:p>
      </dgm:t>
    </dgm:pt>
    <dgm:pt modelId="{0BB76416-C4B0-473A-9CA3-42CF36CB276B}" type="parTrans" cxnId="{75CA5212-FA88-4DDF-9611-64A5773090B6}">
      <dgm:prSet/>
      <dgm:spPr/>
      <dgm:t>
        <a:bodyPr/>
        <a:lstStyle/>
        <a:p>
          <a:endParaRPr lang="tr-TR"/>
        </a:p>
      </dgm:t>
    </dgm:pt>
    <dgm:pt modelId="{6FFC254A-E762-41E8-997F-091F04C0C1D1}" type="sibTrans" cxnId="{75CA5212-FA88-4DDF-9611-64A5773090B6}">
      <dgm:prSet/>
      <dgm:spPr/>
      <dgm:t>
        <a:bodyPr/>
        <a:lstStyle/>
        <a:p>
          <a:endParaRPr lang="tr-TR"/>
        </a:p>
      </dgm:t>
    </dgm:pt>
    <dgm:pt modelId="{9AE342C9-91EF-4429-9E8C-751231486AD8}" type="pres">
      <dgm:prSet presAssocID="{F392DB34-9420-4C16-92E2-2D0D1F96F26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973CF07B-67F6-4D6E-BDC3-DD30C7D1974C}" type="pres">
      <dgm:prSet presAssocID="{F392DB34-9420-4C16-92E2-2D0D1F96F26B}" presName="pyramid" presStyleLbl="node1" presStyleIdx="0" presStyleCnt="1" custAng="11954583" custFlipVert="1" custFlipHor="1" custScaleX="45698" custScaleY="42233" custLinFactNeighborX="83183" custLinFactNeighborY="22307"/>
      <dgm:spPr>
        <a:prstGeom prst="smileyFace">
          <a:avLst/>
        </a:prstGeom>
      </dgm:spPr>
    </dgm:pt>
    <dgm:pt modelId="{8B4F0A5C-088D-4F83-B4F3-B4E223CACEDC}" type="pres">
      <dgm:prSet presAssocID="{F392DB34-9420-4C16-92E2-2D0D1F96F26B}" presName="theList" presStyleCnt="0"/>
      <dgm:spPr/>
    </dgm:pt>
    <dgm:pt modelId="{37E4A53D-8874-477D-8B24-7A46B220C6F0}" type="pres">
      <dgm:prSet presAssocID="{AE0C85B7-F165-4CD7-A735-7FECB9D98AB6}" presName="aNode" presStyleLbl="fgAcc1" presStyleIdx="0" presStyleCnt="3" custLinFactX="-25680" custLinFactY="-546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DCA1B1-D2CA-4E03-A72B-CA2A0E12EA83}" type="pres">
      <dgm:prSet presAssocID="{AE0C85B7-F165-4CD7-A735-7FECB9D98AB6}" presName="aSpace" presStyleCnt="0"/>
      <dgm:spPr/>
    </dgm:pt>
    <dgm:pt modelId="{39A9A99A-C554-41ED-AA01-545A3ECE6F32}" type="pres">
      <dgm:prSet presAssocID="{FF39231B-E27F-414F-B1F1-4CDD71AC3CBE}" presName="aNode" presStyleLbl="fgAcc1" presStyleIdx="1" presStyleCnt="3" custLinFactY="-90057" custLinFactNeighborX="47114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AF4B25-4107-40C4-B092-E01DED12A165}" type="pres">
      <dgm:prSet presAssocID="{FF39231B-E27F-414F-B1F1-4CDD71AC3CBE}" presName="aSpace" presStyleCnt="0"/>
      <dgm:spPr/>
    </dgm:pt>
    <dgm:pt modelId="{07C14789-5BE8-4C6A-AE52-0228BA61BF08}" type="pres">
      <dgm:prSet presAssocID="{096C6400-4287-439F-A9DC-D84DA45465C2}" presName="aNode" presStyleLbl="fgAcc1" presStyleIdx="2" presStyleCnt="3" custLinFactNeighborX="-46906" custLinFactNeighborY="99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DD9B79-0032-4C7B-937F-7DF3D7FF8298}" type="pres">
      <dgm:prSet presAssocID="{096C6400-4287-439F-A9DC-D84DA45465C2}" presName="aSpace" presStyleCnt="0"/>
      <dgm:spPr/>
    </dgm:pt>
  </dgm:ptLst>
  <dgm:cxnLst>
    <dgm:cxn modelId="{0AA7BC21-EDCA-47FD-97C6-7E64D26595BF}" type="presOf" srcId="{FF39231B-E27F-414F-B1F1-4CDD71AC3CBE}" destId="{39A9A99A-C554-41ED-AA01-545A3ECE6F32}" srcOrd="0" destOrd="0" presId="urn:microsoft.com/office/officeart/2005/8/layout/pyramid2"/>
    <dgm:cxn modelId="{3386C503-82DD-4E9C-A302-690748B958A0}" type="presOf" srcId="{096C6400-4287-439F-A9DC-D84DA45465C2}" destId="{07C14789-5BE8-4C6A-AE52-0228BA61BF08}" srcOrd="0" destOrd="0" presId="urn:microsoft.com/office/officeart/2005/8/layout/pyramid2"/>
    <dgm:cxn modelId="{379D7759-19DF-4562-B5D3-34CE1A76EA88}" srcId="{F392DB34-9420-4C16-92E2-2D0D1F96F26B}" destId="{FF39231B-E27F-414F-B1F1-4CDD71AC3CBE}" srcOrd="1" destOrd="0" parTransId="{23600894-F7D8-4DD0-B55A-1744EE6D4FAB}" sibTransId="{647290CC-6785-4F83-922F-4731881C841D}"/>
    <dgm:cxn modelId="{39E6356A-EEF9-4F6A-AF8B-43BA128E3A19}" type="presOf" srcId="{F392DB34-9420-4C16-92E2-2D0D1F96F26B}" destId="{9AE342C9-91EF-4429-9E8C-751231486AD8}" srcOrd="0" destOrd="0" presId="urn:microsoft.com/office/officeart/2005/8/layout/pyramid2"/>
    <dgm:cxn modelId="{715B83BF-E1FA-4077-8899-52EC5B82EC46}" type="presOf" srcId="{AE0C85B7-F165-4CD7-A735-7FECB9D98AB6}" destId="{37E4A53D-8874-477D-8B24-7A46B220C6F0}" srcOrd="0" destOrd="0" presId="urn:microsoft.com/office/officeart/2005/8/layout/pyramid2"/>
    <dgm:cxn modelId="{51AD6A62-6967-4C24-8AF2-D4ABBB34C146}" srcId="{F392DB34-9420-4C16-92E2-2D0D1F96F26B}" destId="{AE0C85B7-F165-4CD7-A735-7FECB9D98AB6}" srcOrd="0" destOrd="0" parTransId="{F77551BA-BFFB-491F-9318-F2F24E50FEA8}" sibTransId="{3BF7248F-563B-4F16-9681-C21182F0C2EF}"/>
    <dgm:cxn modelId="{75CA5212-FA88-4DDF-9611-64A5773090B6}" srcId="{F392DB34-9420-4C16-92E2-2D0D1F96F26B}" destId="{096C6400-4287-439F-A9DC-D84DA45465C2}" srcOrd="2" destOrd="0" parTransId="{0BB76416-C4B0-473A-9CA3-42CF36CB276B}" sibTransId="{6FFC254A-E762-41E8-997F-091F04C0C1D1}"/>
    <dgm:cxn modelId="{1000CB93-2EBB-4848-96B2-B6E2A4177E36}" type="presParOf" srcId="{9AE342C9-91EF-4429-9E8C-751231486AD8}" destId="{973CF07B-67F6-4D6E-BDC3-DD30C7D1974C}" srcOrd="0" destOrd="0" presId="urn:microsoft.com/office/officeart/2005/8/layout/pyramid2"/>
    <dgm:cxn modelId="{B481DEC4-F8A5-4FA5-BB48-444150646D18}" type="presParOf" srcId="{9AE342C9-91EF-4429-9E8C-751231486AD8}" destId="{8B4F0A5C-088D-4F83-B4F3-B4E223CACEDC}" srcOrd="1" destOrd="0" presId="urn:microsoft.com/office/officeart/2005/8/layout/pyramid2"/>
    <dgm:cxn modelId="{8AE76A2F-684A-456E-A770-A544AB791009}" type="presParOf" srcId="{8B4F0A5C-088D-4F83-B4F3-B4E223CACEDC}" destId="{37E4A53D-8874-477D-8B24-7A46B220C6F0}" srcOrd="0" destOrd="0" presId="urn:microsoft.com/office/officeart/2005/8/layout/pyramid2"/>
    <dgm:cxn modelId="{B2CDC011-37A0-44EB-83F3-9A3484917501}" type="presParOf" srcId="{8B4F0A5C-088D-4F83-B4F3-B4E223CACEDC}" destId="{A2DCA1B1-D2CA-4E03-A72B-CA2A0E12EA83}" srcOrd="1" destOrd="0" presId="urn:microsoft.com/office/officeart/2005/8/layout/pyramid2"/>
    <dgm:cxn modelId="{072B6439-A297-4A22-8097-50CE66C6BAAA}" type="presParOf" srcId="{8B4F0A5C-088D-4F83-B4F3-B4E223CACEDC}" destId="{39A9A99A-C554-41ED-AA01-545A3ECE6F32}" srcOrd="2" destOrd="0" presId="urn:microsoft.com/office/officeart/2005/8/layout/pyramid2"/>
    <dgm:cxn modelId="{4405CD38-38FE-433C-83DA-38E723C32634}" type="presParOf" srcId="{8B4F0A5C-088D-4F83-B4F3-B4E223CACEDC}" destId="{3BAF4B25-4107-40C4-B092-E01DED12A165}" srcOrd="3" destOrd="0" presId="urn:microsoft.com/office/officeart/2005/8/layout/pyramid2"/>
    <dgm:cxn modelId="{BD31D3E8-1B68-47A1-910C-1E76012A7FBE}" type="presParOf" srcId="{8B4F0A5C-088D-4F83-B4F3-B4E223CACEDC}" destId="{07C14789-5BE8-4C6A-AE52-0228BA61BF08}" srcOrd="4" destOrd="0" presId="urn:microsoft.com/office/officeart/2005/8/layout/pyramid2"/>
    <dgm:cxn modelId="{A9EC24C1-E726-47DE-875D-E03AAD1A16E1}" type="presParOf" srcId="{8B4F0A5C-088D-4F83-B4F3-B4E223CACEDC}" destId="{97DD9B79-0032-4C7B-937F-7DF3D7FF8298}" srcOrd="5" destOrd="0" presId="urn:microsoft.com/office/officeart/2005/8/layout/pyramid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A6A14C-F290-478A-BF70-60FAFDD241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01AB4C-D51A-437B-983B-8F8EE0A32E13}">
      <dgm:prSet/>
      <dgm:spPr/>
      <dgm:t>
        <a:bodyPr/>
        <a:lstStyle/>
        <a:p>
          <a:pPr rtl="0"/>
          <a:r>
            <a:rPr lang="tr-TR" dirty="0" smtClean="0"/>
            <a:t>A. KAPIYI KAPAT</a:t>
          </a:r>
          <a:endParaRPr lang="tr-TR" dirty="0"/>
        </a:p>
      </dgm:t>
    </dgm:pt>
    <dgm:pt modelId="{1C19E335-C7F2-470B-BB5A-6CA8238395E0}" type="parTrans" cxnId="{039F7F10-B16F-468F-A479-CCFB8157DF20}">
      <dgm:prSet/>
      <dgm:spPr/>
      <dgm:t>
        <a:bodyPr/>
        <a:lstStyle/>
        <a:p>
          <a:endParaRPr lang="tr-TR"/>
        </a:p>
      </dgm:t>
    </dgm:pt>
    <dgm:pt modelId="{E48DE1DA-9669-4488-A634-A94E4DBE7F5A}" type="sibTrans" cxnId="{039F7F10-B16F-468F-A479-CCFB8157DF20}">
      <dgm:prSet/>
      <dgm:spPr/>
      <dgm:t>
        <a:bodyPr/>
        <a:lstStyle/>
        <a:p>
          <a:endParaRPr lang="tr-TR"/>
        </a:p>
      </dgm:t>
    </dgm:pt>
    <dgm:pt modelId="{461FD6D2-D095-4134-82A2-26F9258F363B}">
      <dgm:prSet/>
      <dgm:spPr/>
      <dgm:t>
        <a:bodyPr/>
        <a:lstStyle/>
        <a:p>
          <a:pPr rtl="0"/>
          <a:r>
            <a:rPr lang="tr-TR" dirty="0" smtClean="0"/>
            <a:t>B. KAPIYI AÇ</a:t>
          </a:r>
          <a:endParaRPr lang="tr-TR" dirty="0"/>
        </a:p>
      </dgm:t>
    </dgm:pt>
    <dgm:pt modelId="{C902E9BC-416D-4EB9-916C-0225161DFFD9}" type="parTrans" cxnId="{3962F483-D078-4976-ADA6-5621A0CB4B15}">
      <dgm:prSet/>
      <dgm:spPr/>
      <dgm:t>
        <a:bodyPr/>
        <a:lstStyle/>
        <a:p>
          <a:endParaRPr lang="tr-TR"/>
        </a:p>
      </dgm:t>
    </dgm:pt>
    <dgm:pt modelId="{AC4C8663-40A3-4511-803E-CE512D187AC2}" type="sibTrans" cxnId="{3962F483-D078-4976-ADA6-5621A0CB4B15}">
      <dgm:prSet/>
      <dgm:spPr/>
      <dgm:t>
        <a:bodyPr/>
        <a:lstStyle/>
        <a:p>
          <a:endParaRPr lang="tr-TR"/>
        </a:p>
      </dgm:t>
    </dgm:pt>
    <dgm:pt modelId="{5532C056-213C-4FE6-AA0C-EAA9B62566A2}">
      <dgm:prSet/>
      <dgm:spPr/>
      <dgm:t>
        <a:bodyPr/>
        <a:lstStyle/>
        <a:p>
          <a:pPr rtl="0"/>
          <a:r>
            <a:rPr lang="tr-TR" dirty="0" smtClean="0"/>
            <a:t>C. PENCEREYİ KAPAT</a:t>
          </a:r>
          <a:endParaRPr lang="tr-TR" dirty="0"/>
        </a:p>
      </dgm:t>
    </dgm:pt>
    <dgm:pt modelId="{88FFAF77-ED34-483A-B575-532BC15341E0}" type="parTrans" cxnId="{F040AAD4-54B8-4328-A8A4-EC48E58AF540}">
      <dgm:prSet/>
      <dgm:spPr/>
      <dgm:t>
        <a:bodyPr/>
        <a:lstStyle/>
        <a:p>
          <a:endParaRPr lang="tr-TR"/>
        </a:p>
      </dgm:t>
    </dgm:pt>
    <dgm:pt modelId="{A0FE645C-1DF0-4215-B04C-F6F5F8916815}" type="sibTrans" cxnId="{F040AAD4-54B8-4328-A8A4-EC48E58AF540}">
      <dgm:prSet/>
      <dgm:spPr/>
      <dgm:t>
        <a:bodyPr/>
        <a:lstStyle/>
        <a:p>
          <a:endParaRPr lang="tr-TR"/>
        </a:p>
      </dgm:t>
    </dgm:pt>
    <dgm:pt modelId="{C87EF2C2-0EFA-4147-A43B-D5123D6C43FB}" type="pres">
      <dgm:prSet presAssocID="{03A6A14C-F290-478A-BF70-60FAFDD241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DE7FE4A-E8FE-4FE5-9F41-44037DF0A677}" type="pres">
      <dgm:prSet presAssocID="{03A6A14C-F290-478A-BF70-60FAFDD241F9}" presName="fgShape" presStyleLbl="fgShp" presStyleIdx="0" presStyleCnt="1" custScaleX="9450" custScaleY="120229" custLinFactNeighborX="-18864" custLinFactNeighborY="-33083"/>
      <dgm:spPr>
        <a:prstGeom prst="smileyFace">
          <a:avLst/>
        </a:prstGeom>
      </dgm:spPr>
    </dgm:pt>
    <dgm:pt modelId="{6B613731-9089-43C7-B467-25766EB32F6F}" type="pres">
      <dgm:prSet presAssocID="{03A6A14C-F290-478A-BF70-60FAFDD241F9}" presName="linComp" presStyleCnt="0"/>
      <dgm:spPr/>
    </dgm:pt>
    <dgm:pt modelId="{9A38CC02-C4AF-4B71-BF59-7C04A8A62D43}" type="pres">
      <dgm:prSet presAssocID="{8001AB4C-D51A-437B-983B-8F8EE0A32E13}" presName="compNode" presStyleCnt="0"/>
      <dgm:spPr/>
    </dgm:pt>
    <dgm:pt modelId="{FCD1BAAB-4572-4F4F-A622-59FBEC923BBB}" type="pres">
      <dgm:prSet presAssocID="{8001AB4C-D51A-437B-983B-8F8EE0A32E13}" presName="bkgdShape" presStyleLbl="node1" presStyleIdx="0" presStyleCnt="3"/>
      <dgm:spPr/>
      <dgm:t>
        <a:bodyPr/>
        <a:lstStyle/>
        <a:p>
          <a:endParaRPr lang="tr-TR"/>
        </a:p>
      </dgm:t>
    </dgm:pt>
    <dgm:pt modelId="{43BF6069-28C1-4593-959D-8DF2AB30796B}" type="pres">
      <dgm:prSet presAssocID="{8001AB4C-D51A-437B-983B-8F8EE0A32E1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1F68F1-3F3C-4FE1-A5A3-EDE4BF7757C7}" type="pres">
      <dgm:prSet presAssocID="{8001AB4C-D51A-437B-983B-8F8EE0A32E13}" presName="invisiNode" presStyleLbl="node1" presStyleIdx="0" presStyleCnt="3"/>
      <dgm:spPr/>
    </dgm:pt>
    <dgm:pt modelId="{C8E9F16D-0900-4D58-B08F-497D4349B39D}" type="pres">
      <dgm:prSet presAssocID="{8001AB4C-D51A-437B-983B-8F8EE0A32E13}" presName="imagNode" presStyleLbl="fgImgPlace1" presStyleIdx="0" presStyleCnt="3"/>
      <dgm:spPr/>
    </dgm:pt>
    <dgm:pt modelId="{834C5B7D-53D8-4B03-A7E8-B19065B8C104}" type="pres">
      <dgm:prSet presAssocID="{E48DE1DA-9669-4488-A634-A94E4DBE7F5A}" presName="sibTrans" presStyleLbl="sibTrans2D1" presStyleIdx="0" presStyleCnt="0"/>
      <dgm:spPr/>
      <dgm:t>
        <a:bodyPr/>
        <a:lstStyle/>
        <a:p>
          <a:endParaRPr lang="tr-TR"/>
        </a:p>
      </dgm:t>
    </dgm:pt>
    <dgm:pt modelId="{826B241C-D034-41CD-8A64-7C380735CFC1}" type="pres">
      <dgm:prSet presAssocID="{461FD6D2-D095-4134-82A2-26F9258F363B}" presName="compNode" presStyleCnt="0"/>
      <dgm:spPr/>
    </dgm:pt>
    <dgm:pt modelId="{DF4EE4A3-0D9B-433E-9F72-82865AD9E6F6}" type="pres">
      <dgm:prSet presAssocID="{461FD6D2-D095-4134-82A2-26F9258F363B}" presName="bkgdShape" presStyleLbl="node1" presStyleIdx="1" presStyleCnt="3"/>
      <dgm:spPr/>
      <dgm:t>
        <a:bodyPr/>
        <a:lstStyle/>
        <a:p>
          <a:endParaRPr lang="tr-TR"/>
        </a:p>
      </dgm:t>
    </dgm:pt>
    <dgm:pt modelId="{1B83FBF3-D9AB-4832-8654-D5BAD6007866}" type="pres">
      <dgm:prSet presAssocID="{461FD6D2-D095-4134-82A2-26F9258F363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49FC90-F1C5-4967-A8E8-C3BCDCCFEA40}" type="pres">
      <dgm:prSet presAssocID="{461FD6D2-D095-4134-82A2-26F9258F363B}" presName="invisiNode" presStyleLbl="node1" presStyleIdx="1" presStyleCnt="3"/>
      <dgm:spPr/>
    </dgm:pt>
    <dgm:pt modelId="{23B8A6B4-FF83-430E-9D7B-4C44B0EACB6A}" type="pres">
      <dgm:prSet presAssocID="{461FD6D2-D095-4134-82A2-26F9258F363B}" presName="imagNode" presStyleLbl="fgImgPlace1" presStyleIdx="1" presStyleCnt="3"/>
      <dgm:spPr/>
    </dgm:pt>
    <dgm:pt modelId="{9DD2FF40-93C6-4158-9674-5156CAA18BA0}" type="pres">
      <dgm:prSet presAssocID="{AC4C8663-40A3-4511-803E-CE512D187AC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4CA665D-A5EE-4427-9670-0EC94E45831E}" type="pres">
      <dgm:prSet presAssocID="{5532C056-213C-4FE6-AA0C-EAA9B62566A2}" presName="compNode" presStyleCnt="0"/>
      <dgm:spPr/>
    </dgm:pt>
    <dgm:pt modelId="{19FFAE69-0803-45F1-B83E-0480C8377E86}" type="pres">
      <dgm:prSet presAssocID="{5532C056-213C-4FE6-AA0C-EAA9B62566A2}" presName="bkgdShape" presStyleLbl="node1" presStyleIdx="2" presStyleCnt="3"/>
      <dgm:spPr/>
      <dgm:t>
        <a:bodyPr/>
        <a:lstStyle/>
        <a:p>
          <a:endParaRPr lang="tr-TR"/>
        </a:p>
      </dgm:t>
    </dgm:pt>
    <dgm:pt modelId="{8F77AA93-FF48-4DF3-9B73-2890F27AB744}" type="pres">
      <dgm:prSet presAssocID="{5532C056-213C-4FE6-AA0C-EAA9B62566A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9D1D4C-C7CF-4D5C-9340-69B7F30171B5}" type="pres">
      <dgm:prSet presAssocID="{5532C056-213C-4FE6-AA0C-EAA9B62566A2}" presName="invisiNode" presStyleLbl="node1" presStyleIdx="2" presStyleCnt="3"/>
      <dgm:spPr/>
    </dgm:pt>
    <dgm:pt modelId="{363CC741-A686-479C-804C-DEC0A33F4F55}" type="pres">
      <dgm:prSet presAssocID="{5532C056-213C-4FE6-AA0C-EAA9B62566A2}" presName="imagNode" presStyleLbl="fgImgPlace1" presStyleIdx="2" presStyleCnt="3"/>
      <dgm:spPr/>
    </dgm:pt>
  </dgm:ptLst>
  <dgm:cxnLst>
    <dgm:cxn modelId="{2F48B0FF-81E1-4D1D-9B09-54872390A56B}" type="presOf" srcId="{461FD6D2-D095-4134-82A2-26F9258F363B}" destId="{1B83FBF3-D9AB-4832-8654-D5BAD6007866}" srcOrd="1" destOrd="0" presId="urn:microsoft.com/office/officeart/2005/8/layout/hList7"/>
    <dgm:cxn modelId="{FC28192F-6FEA-4D3E-AE52-A09A752D2492}" type="presOf" srcId="{03A6A14C-F290-478A-BF70-60FAFDD241F9}" destId="{C87EF2C2-0EFA-4147-A43B-D5123D6C43FB}" srcOrd="0" destOrd="0" presId="urn:microsoft.com/office/officeart/2005/8/layout/hList7"/>
    <dgm:cxn modelId="{7AB8529F-2414-4B3E-BD54-F0A979BADBD9}" type="presOf" srcId="{5532C056-213C-4FE6-AA0C-EAA9B62566A2}" destId="{8F77AA93-FF48-4DF3-9B73-2890F27AB744}" srcOrd="1" destOrd="0" presId="urn:microsoft.com/office/officeart/2005/8/layout/hList7"/>
    <dgm:cxn modelId="{FE29553B-36AD-4690-A419-331C3419EB04}" type="presOf" srcId="{5532C056-213C-4FE6-AA0C-EAA9B62566A2}" destId="{19FFAE69-0803-45F1-B83E-0480C8377E86}" srcOrd="0" destOrd="0" presId="urn:microsoft.com/office/officeart/2005/8/layout/hList7"/>
    <dgm:cxn modelId="{039F7F10-B16F-468F-A479-CCFB8157DF20}" srcId="{03A6A14C-F290-478A-BF70-60FAFDD241F9}" destId="{8001AB4C-D51A-437B-983B-8F8EE0A32E13}" srcOrd="0" destOrd="0" parTransId="{1C19E335-C7F2-470B-BB5A-6CA8238395E0}" sibTransId="{E48DE1DA-9669-4488-A634-A94E4DBE7F5A}"/>
    <dgm:cxn modelId="{E6C563F4-04DA-44C3-8A56-DCFB0A92B4C2}" type="presOf" srcId="{E48DE1DA-9669-4488-A634-A94E4DBE7F5A}" destId="{834C5B7D-53D8-4B03-A7E8-B19065B8C104}" srcOrd="0" destOrd="0" presId="urn:microsoft.com/office/officeart/2005/8/layout/hList7"/>
    <dgm:cxn modelId="{F040AAD4-54B8-4328-A8A4-EC48E58AF540}" srcId="{03A6A14C-F290-478A-BF70-60FAFDD241F9}" destId="{5532C056-213C-4FE6-AA0C-EAA9B62566A2}" srcOrd="2" destOrd="0" parTransId="{88FFAF77-ED34-483A-B575-532BC15341E0}" sibTransId="{A0FE645C-1DF0-4215-B04C-F6F5F8916815}"/>
    <dgm:cxn modelId="{0D9B110C-7961-4D98-9F31-BC4F21CFA6C7}" type="presOf" srcId="{461FD6D2-D095-4134-82A2-26F9258F363B}" destId="{DF4EE4A3-0D9B-433E-9F72-82865AD9E6F6}" srcOrd="0" destOrd="0" presId="urn:microsoft.com/office/officeart/2005/8/layout/hList7"/>
    <dgm:cxn modelId="{E5583B86-2FB3-4C38-9719-87DC33C15A27}" type="presOf" srcId="{AC4C8663-40A3-4511-803E-CE512D187AC2}" destId="{9DD2FF40-93C6-4158-9674-5156CAA18BA0}" srcOrd="0" destOrd="0" presId="urn:microsoft.com/office/officeart/2005/8/layout/hList7"/>
    <dgm:cxn modelId="{DBDA97EF-CC77-4EAF-A9B4-96FA081D810E}" type="presOf" srcId="{8001AB4C-D51A-437B-983B-8F8EE0A32E13}" destId="{43BF6069-28C1-4593-959D-8DF2AB30796B}" srcOrd="1" destOrd="0" presId="urn:microsoft.com/office/officeart/2005/8/layout/hList7"/>
    <dgm:cxn modelId="{8327284F-6B8A-464B-B844-3AE831CA5E6F}" type="presOf" srcId="{8001AB4C-D51A-437B-983B-8F8EE0A32E13}" destId="{FCD1BAAB-4572-4F4F-A622-59FBEC923BBB}" srcOrd="0" destOrd="0" presId="urn:microsoft.com/office/officeart/2005/8/layout/hList7"/>
    <dgm:cxn modelId="{3962F483-D078-4976-ADA6-5621A0CB4B15}" srcId="{03A6A14C-F290-478A-BF70-60FAFDD241F9}" destId="{461FD6D2-D095-4134-82A2-26F9258F363B}" srcOrd="1" destOrd="0" parTransId="{C902E9BC-416D-4EB9-916C-0225161DFFD9}" sibTransId="{AC4C8663-40A3-4511-803E-CE512D187AC2}"/>
    <dgm:cxn modelId="{AA33F3A0-6685-48D8-9C6A-468BB3342C26}" type="presParOf" srcId="{C87EF2C2-0EFA-4147-A43B-D5123D6C43FB}" destId="{2DE7FE4A-E8FE-4FE5-9F41-44037DF0A677}" srcOrd="0" destOrd="0" presId="urn:microsoft.com/office/officeart/2005/8/layout/hList7"/>
    <dgm:cxn modelId="{4EA9437E-62B8-415D-ACD4-2B59F6B6B7CE}" type="presParOf" srcId="{C87EF2C2-0EFA-4147-A43B-D5123D6C43FB}" destId="{6B613731-9089-43C7-B467-25766EB32F6F}" srcOrd="1" destOrd="0" presId="urn:microsoft.com/office/officeart/2005/8/layout/hList7"/>
    <dgm:cxn modelId="{25EE407D-D9E3-4F12-95D4-9219961C2EAE}" type="presParOf" srcId="{6B613731-9089-43C7-B467-25766EB32F6F}" destId="{9A38CC02-C4AF-4B71-BF59-7C04A8A62D43}" srcOrd="0" destOrd="0" presId="urn:microsoft.com/office/officeart/2005/8/layout/hList7"/>
    <dgm:cxn modelId="{929B7B0F-C504-4F59-A8AD-6E3193215E21}" type="presParOf" srcId="{9A38CC02-C4AF-4B71-BF59-7C04A8A62D43}" destId="{FCD1BAAB-4572-4F4F-A622-59FBEC923BBB}" srcOrd="0" destOrd="0" presId="urn:microsoft.com/office/officeart/2005/8/layout/hList7"/>
    <dgm:cxn modelId="{AED678B2-4A29-4609-94BB-2886E60FACF8}" type="presParOf" srcId="{9A38CC02-C4AF-4B71-BF59-7C04A8A62D43}" destId="{43BF6069-28C1-4593-959D-8DF2AB30796B}" srcOrd="1" destOrd="0" presId="urn:microsoft.com/office/officeart/2005/8/layout/hList7"/>
    <dgm:cxn modelId="{5E002468-507E-44E8-BA21-FD1473CCE799}" type="presParOf" srcId="{9A38CC02-C4AF-4B71-BF59-7C04A8A62D43}" destId="{C71F68F1-3F3C-4FE1-A5A3-EDE4BF7757C7}" srcOrd="2" destOrd="0" presId="urn:microsoft.com/office/officeart/2005/8/layout/hList7"/>
    <dgm:cxn modelId="{C032A93D-4FD8-4777-A421-F443B474F5A6}" type="presParOf" srcId="{9A38CC02-C4AF-4B71-BF59-7C04A8A62D43}" destId="{C8E9F16D-0900-4D58-B08F-497D4349B39D}" srcOrd="3" destOrd="0" presId="urn:microsoft.com/office/officeart/2005/8/layout/hList7"/>
    <dgm:cxn modelId="{5B983329-8E8D-4325-8AC9-E7B2B585FF0B}" type="presParOf" srcId="{6B613731-9089-43C7-B467-25766EB32F6F}" destId="{834C5B7D-53D8-4B03-A7E8-B19065B8C104}" srcOrd="1" destOrd="0" presId="urn:microsoft.com/office/officeart/2005/8/layout/hList7"/>
    <dgm:cxn modelId="{D98C6ED9-2DA7-44A2-8C0C-0997FAF2469D}" type="presParOf" srcId="{6B613731-9089-43C7-B467-25766EB32F6F}" destId="{826B241C-D034-41CD-8A64-7C380735CFC1}" srcOrd="2" destOrd="0" presId="urn:microsoft.com/office/officeart/2005/8/layout/hList7"/>
    <dgm:cxn modelId="{6568AE4B-8A86-42B0-BE86-5B9E746027F0}" type="presParOf" srcId="{826B241C-D034-41CD-8A64-7C380735CFC1}" destId="{DF4EE4A3-0D9B-433E-9F72-82865AD9E6F6}" srcOrd="0" destOrd="0" presId="urn:microsoft.com/office/officeart/2005/8/layout/hList7"/>
    <dgm:cxn modelId="{EC460DF8-4480-43B1-A31D-E6F5BC9CF927}" type="presParOf" srcId="{826B241C-D034-41CD-8A64-7C380735CFC1}" destId="{1B83FBF3-D9AB-4832-8654-D5BAD6007866}" srcOrd="1" destOrd="0" presId="urn:microsoft.com/office/officeart/2005/8/layout/hList7"/>
    <dgm:cxn modelId="{23784F47-565A-46B6-A79B-56E5E34E9FAB}" type="presParOf" srcId="{826B241C-D034-41CD-8A64-7C380735CFC1}" destId="{1B49FC90-F1C5-4967-A8E8-C3BCDCCFEA40}" srcOrd="2" destOrd="0" presId="urn:microsoft.com/office/officeart/2005/8/layout/hList7"/>
    <dgm:cxn modelId="{749C099E-7F23-4CF1-A26E-51380A0AAD15}" type="presParOf" srcId="{826B241C-D034-41CD-8A64-7C380735CFC1}" destId="{23B8A6B4-FF83-430E-9D7B-4C44B0EACB6A}" srcOrd="3" destOrd="0" presId="urn:microsoft.com/office/officeart/2005/8/layout/hList7"/>
    <dgm:cxn modelId="{107930B3-D5F8-4FE7-AD72-0C24A8F880DA}" type="presParOf" srcId="{6B613731-9089-43C7-B467-25766EB32F6F}" destId="{9DD2FF40-93C6-4158-9674-5156CAA18BA0}" srcOrd="3" destOrd="0" presId="urn:microsoft.com/office/officeart/2005/8/layout/hList7"/>
    <dgm:cxn modelId="{256A1591-AA65-469B-8BF0-DD82A71EA3FA}" type="presParOf" srcId="{6B613731-9089-43C7-B467-25766EB32F6F}" destId="{E4CA665D-A5EE-4427-9670-0EC94E45831E}" srcOrd="4" destOrd="0" presId="urn:microsoft.com/office/officeart/2005/8/layout/hList7"/>
    <dgm:cxn modelId="{6328A284-49F8-447E-88D5-200FE0FF2161}" type="presParOf" srcId="{E4CA665D-A5EE-4427-9670-0EC94E45831E}" destId="{19FFAE69-0803-45F1-B83E-0480C8377E86}" srcOrd="0" destOrd="0" presId="urn:microsoft.com/office/officeart/2005/8/layout/hList7"/>
    <dgm:cxn modelId="{C292BB9D-1923-4E44-A595-A92560A529CC}" type="presParOf" srcId="{E4CA665D-A5EE-4427-9670-0EC94E45831E}" destId="{8F77AA93-FF48-4DF3-9B73-2890F27AB744}" srcOrd="1" destOrd="0" presId="urn:microsoft.com/office/officeart/2005/8/layout/hList7"/>
    <dgm:cxn modelId="{8822A99D-BA82-4757-A31F-319BF9E8ABE5}" type="presParOf" srcId="{E4CA665D-A5EE-4427-9670-0EC94E45831E}" destId="{5D9D1D4C-C7CF-4D5C-9340-69B7F30171B5}" srcOrd="2" destOrd="0" presId="urn:microsoft.com/office/officeart/2005/8/layout/hList7"/>
    <dgm:cxn modelId="{2A6E8F87-B599-43B7-95DD-60E89304BB04}" type="presParOf" srcId="{E4CA665D-A5EE-4427-9670-0EC94E45831E}" destId="{363CC741-A686-479C-804C-DEC0A33F4F55}" srcOrd="3" destOrd="0" presId="urn:microsoft.com/office/officeart/2005/8/layout/hList7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D3685F-9B07-4A37-A6C9-65C1CC773FA3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5DA5C18-F8EA-442F-934E-024F7A8C5465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A. KURŞUN KALEM</a:t>
          </a:r>
          <a:endParaRPr lang="tr-TR" dirty="0">
            <a:solidFill>
              <a:srgbClr val="FF0000"/>
            </a:solidFill>
          </a:endParaRPr>
        </a:p>
      </dgm:t>
    </dgm:pt>
    <dgm:pt modelId="{A1E06B74-F383-4FEC-8C1D-32F49BE6A79C}" type="parTrans" cxnId="{C54D8502-A67D-4027-BD36-E811105016AB}">
      <dgm:prSet/>
      <dgm:spPr/>
      <dgm:t>
        <a:bodyPr/>
        <a:lstStyle/>
        <a:p>
          <a:endParaRPr lang="tr-TR"/>
        </a:p>
      </dgm:t>
    </dgm:pt>
    <dgm:pt modelId="{FE335219-EE1B-40C4-B7A2-EC751AEF09B9}" type="sibTrans" cxnId="{C54D8502-A67D-4027-BD36-E811105016AB}">
      <dgm:prSet/>
      <dgm:spPr/>
      <dgm:t>
        <a:bodyPr/>
        <a:lstStyle/>
        <a:p>
          <a:endParaRPr lang="tr-TR"/>
        </a:p>
      </dgm:t>
    </dgm:pt>
    <dgm:pt modelId="{B795FB54-18AC-47A0-AB4A-5FC442BE85DC}">
      <dgm:prSet/>
      <dgm:spPr/>
      <dgm:t>
        <a:bodyPr/>
        <a:lstStyle/>
        <a:p>
          <a:pPr rtl="0"/>
          <a:r>
            <a:rPr lang="tr-TR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B. SİLGİ</a:t>
          </a:r>
          <a:endParaRPr lang="tr-TR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D2A91BD-2BA4-4ADB-B583-24F49FF634BA}" type="parTrans" cxnId="{99ACBEE1-838A-4934-B479-C123D34E9F6F}">
      <dgm:prSet/>
      <dgm:spPr/>
      <dgm:t>
        <a:bodyPr/>
        <a:lstStyle/>
        <a:p>
          <a:endParaRPr lang="tr-TR"/>
        </a:p>
      </dgm:t>
    </dgm:pt>
    <dgm:pt modelId="{18CC3297-241D-464E-9403-253D104B5853}" type="sibTrans" cxnId="{99ACBEE1-838A-4934-B479-C123D34E9F6F}">
      <dgm:prSet/>
      <dgm:spPr/>
      <dgm:t>
        <a:bodyPr/>
        <a:lstStyle/>
        <a:p>
          <a:endParaRPr lang="tr-TR"/>
        </a:p>
      </dgm:t>
    </dgm:pt>
    <dgm:pt modelId="{B0E3F551-6543-4F82-9790-40715CA84726}" type="pres">
      <dgm:prSet presAssocID="{74D3685F-9B07-4A37-A6C9-65C1CC773F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E4C9BA5-0840-46BB-BF6C-52F06D86ECA3}" type="pres">
      <dgm:prSet presAssocID="{55DA5C18-F8EA-442F-934E-024F7A8C5465}" presName="hierRoot1" presStyleCnt="0">
        <dgm:presLayoutVars>
          <dgm:hierBranch val="init"/>
        </dgm:presLayoutVars>
      </dgm:prSet>
      <dgm:spPr/>
    </dgm:pt>
    <dgm:pt modelId="{324C7374-9B5A-4AFB-BFAE-EDB367F4CC7F}" type="pres">
      <dgm:prSet presAssocID="{55DA5C18-F8EA-442F-934E-024F7A8C5465}" presName="rootComposite1" presStyleCnt="0"/>
      <dgm:spPr/>
    </dgm:pt>
    <dgm:pt modelId="{1FE95CE6-4B7A-4A49-A4A5-96F67CD43DC3}" type="pres">
      <dgm:prSet presAssocID="{55DA5C18-F8EA-442F-934E-024F7A8C5465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CE14ADB-A37C-435A-AC6A-AF90516EFA7B}" type="pres">
      <dgm:prSet presAssocID="{55DA5C18-F8EA-442F-934E-024F7A8C5465}" presName="rootConnector1" presStyleLbl="node1" presStyleIdx="0" presStyleCnt="0"/>
      <dgm:spPr/>
      <dgm:t>
        <a:bodyPr/>
        <a:lstStyle/>
        <a:p>
          <a:endParaRPr lang="tr-TR"/>
        </a:p>
      </dgm:t>
    </dgm:pt>
    <dgm:pt modelId="{F10B76C4-B918-484A-935B-5F841F35BA10}" type="pres">
      <dgm:prSet presAssocID="{55DA5C18-F8EA-442F-934E-024F7A8C5465}" presName="hierChild2" presStyleCnt="0"/>
      <dgm:spPr/>
    </dgm:pt>
    <dgm:pt modelId="{34BF0C65-B9D5-4699-9406-076D95063897}" type="pres">
      <dgm:prSet presAssocID="{55DA5C18-F8EA-442F-934E-024F7A8C5465}" presName="hierChild3" presStyleCnt="0"/>
      <dgm:spPr/>
    </dgm:pt>
    <dgm:pt modelId="{EA6CFF8C-EE21-45E0-B43C-FFA5198BAF2F}" type="pres">
      <dgm:prSet presAssocID="{B795FB54-18AC-47A0-AB4A-5FC442BE85DC}" presName="hierRoot1" presStyleCnt="0">
        <dgm:presLayoutVars>
          <dgm:hierBranch val="init"/>
        </dgm:presLayoutVars>
      </dgm:prSet>
      <dgm:spPr/>
    </dgm:pt>
    <dgm:pt modelId="{17B978DD-2927-4B37-8575-D3321A0EEFD4}" type="pres">
      <dgm:prSet presAssocID="{B795FB54-18AC-47A0-AB4A-5FC442BE85DC}" presName="rootComposite1" presStyleCnt="0"/>
      <dgm:spPr/>
    </dgm:pt>
    <dgm:pt modelId="{19C5E8B4-E506-43DC-B1C0-25062603E8F5}" type="pres">
      <dgm:prSet presAssocID="{B795FB54-18AC-47A0-AB4A-5FC442BE85DC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C3E252D-00AC-4B2A-B94C-7B25B58A7619}" type="pres">
      <dgm:prSet presAssocID="{B795FB54-18AC-47A0-AB4A-5FC442BE85DC}" presName="rootConnector1" presStyleLbl="node1" presStyleIdx="0" presStyleCnt="0"/>
      <dgm:spPr/>
      <dgm:t>
        <a:bodyPr/>
        <a:lstStyle/>
        <a:p>
          <a:endParaRPr lang="tr-TR"/>
        </a:p>
      </dgm:t>
    </dgm:pt>
    <dgm:pt modelId="{B7326FE2-4363-4946-AB43-987E867C05DC}" type="pres">
      <dgm:prSet presAssocID="{B795FB54-18AC-47A0-AB4A-5FC442BE85DC}" presName="hierChild2" presStyleCnt="0"/>
      <dgm:spPr/>
    </dgm:pt>
    <dgm:pt modelId="{92F98EAE-1EBA-474E-AB77-BAA06A9C57A3}" type="pres">
      <dgm:prSet presAssocID="{B795FB54-18AC-47A0-AB4A-5FC442BE85DC}" presName="hierChild3" presStyleCnt="0"/>
      <dgm:spPr/>
    </dgm:pt>
  </dgm:ptLst>
  <dgm:cxnLst>
    <dgm:cxn modelId="{4612397E-F972-4CA3-A09A-B6396C476B60}" type="presOf" srcId="{B795FB54-18AC-47A0-AB4A-5FC442BE85DC}" destId="{FC3E252D-00AC-4B2A-B94C-7B25B58A7619}" srcOrd="1" destOrd="0" presId="urn:microsoft.com/office/officeart/2005/8/layout/orgChart1"/>
    <dgm:cxn modelId="{4CCDC20A-7052-4F6D-B91A-A5C898C98F27}" type="presOf" srcId="{B795FB54-18AC-47A0-AB4A-5FC442BE85DC}" destId="{19C5E8B4-E506-43DC-B1C0-25062603E8F5}" srcOrd="0" destOrd="0" presId="urn:microsoft.com/office/officeart/2005/8/layout/orgChart1"/>
    <dgm:cxn modelId="{99ACBEE1-838A-4934-B479-C123D34E9F6F}" srcId="{74D3685F-9B07-4A37-A6C9-65C1CC773FA3}" destId="{B795FB54-18AC-47A0-AB4A-5FC442BE85DC}" srcOrd="1" destOrd="0" parTransId="{AD2A91BD-2BA4-4ADB-B583-24F49FF634BA}" sibTransId="{18CC3297-241D-464E-9403-253D104B5853}"/>
    <dgm:cxn modelId="{A9C39D94-01D3-4CAD-8D9F-52E0EF910455}" type="presOf" srcId="{55DA5C18-F8EA-442F-934E-024F7A8C5465}" destId="{0CE14ADB-A37C-435A-AC6A-AF90516EFA7B}" srcOrd="1" destOrd="0" presId="urn:microsoft.com/office/officeart/2005/8/layout/orgChart1"/>
    <dgm:cxn modelId="{583AEA32-88A4-45E9-917A-2ED514272F7B}" type="presOf" srcId="{55DA5C18-F8EA-442F-934E-024F7A8C5465}" destId="{1FE95CE6-4B7A-4A49-A4A5-96F67CD43DC3}" srcOrd="0" destOrd="0" presId="urn:microsoft.com/office/officeart/2005/8/layout/orgChart1"/>
    <dgm:cxn modelId="{C54D8502-A67D-4027-BD36-E811105016AB}" srcId="{74D3685F-9B07-4A37-A6C9-65C1CC773FA3}" destId="{55DA5C18-F8EA-442F-934E-024F7A8C5465}" srcOrd="0" destOrd="0" parTransId="{A1E06B74-F383-4FEC-8C1D-32F49BE6A79C}" sibTransId="{FE335219-EE1B-40C4-B7A2-EC751AEF09B9}"/>
    <dgm:cxn modelId="{BD1D1362-D211-4EA6-9B19-8829D069EE9B}" type="presOf" srcId="{74D3685F-9B07-4A37-A6C9-65C1CC773FA3}" destId="{B0E3F551-6543-4F82-9790-40715CA84726}" srcOrd="0" destOrd="0" presId="urn:microsoft.com/office/officeart/2005/8/layout/orgChart1"/>
    <dgm:cxn modelId="{7068B92F-4624-4F7D-90A4-02C1C023575D}" type="presParOf" srcId="{B0E3F551-6543-4F82-9790-40715CA84726}" destId="{4E4C9BA5-0840-46BB-BF6C-52F06D86ECA3}" srcOrd="0" destOrd="0" presId="urn:microsoft.com/office/officeart/2005/8/layout/orgChart1"/>
    <dgm:cxn modelId="{D22F932A-EDBA-454E-80C3-FE3B19872E3B}" type="presParOf" srcId="{4E4C9BA5-0840-46BB-BF6C-52F06D86ECA3}" destId="{324C7374-9B5A-4AFB-BFAE-EDB367F4CC7F}" srcOrd="0" destOrd="0" presId="urn:microsoft.com/office/officeart/2005/8/layout/orgChart1"/>
    <dgm:cxn modelId="{B1949509-78A0-4213-AECF-FFC98B12810E}" type="presParOf" srcId="{324C7374-9B5A-4AFB-BFAE-EDB367F4CC7F}" destId="{1FE95CE6-4B7A-4A49-A4A5-96F67CD43DC3}" srcOrd="0" destOrd="0" presId="urn:microsoft.com/office/officeart/2005/8/layout/orgChart1"/>
    <dgm:cxn modelId="{9CAE6694-21D1-4A79-B7F2-590A0D188EC6}" type="presParOf" srcId="{324C7374-9B5A-4AFB-BFAE-EDB367F4CC7F}" destId="{0CE14ADB-A37C-435A-AC6A-AF90516EFA7B}" srcOrd="1" destOrd="0" presId="urn:microsoft.com/office/officeart/2005/8/layout/orgChart1"/>
    <dgm:cxn modelId="{AB674CCF-C8F5-4E6F-8BCD-278AD374403B}" type="presParOf" srcId="{4E4C9BA5-0840-46BB-BF6C-52F06D86ECA3}" destId="{F10B76C4-B918-484A-935B-5F841F35BA10}" srcOrd="1" destOrd="0" presId="urn:microsoft.com/office/officeart/2005/8/layout/orgChart1"/>
    <dgm:cxn modelId="{6F6349FD-F779-45AA-A8C4-F86FB777F5C4}" type="presParOf" srcId="{4E4C9BA5-0840-46BB-BF6C-52F06D86ECA3}" destId="{34BF0C65-B9D5-4699-9406-076D95063897}" srcOrd="2" destOrd="0" presId="urn:microsoft.com/office/officeart/2005/8/layout/orgChart1"/>
    <dgm:cxn modelId="{5E175B26-97FF-4E31-9A11-47482F8FCE92}" type="presParOf" srcId="{B0E3F551-6543-4F82-9790-40715CA84726}" destId="{EA6CFF8C-EE21-45E0-B43C-FFA5198BAF2F}" srcOrd="1" destOrd="0" presId="urn:microsoft.com/office/officeart/2005/8/layout/orgChart1"/>
    <dgm:cxn modelId="{3CEF57EB-2CCE-4F7B-BAA7-543A123E1E23}" type="presParOf" srcId="{EA6CFF8C-EE21-45E0-B43C-FFA5198BAF2F}" destId="{17B978DD-2927-4B37-8575-D3321A0EEFD4}" srcOrd="0" destOrd="0" presId="urn:microsoft.com/office/officeart/2005/8/layout/orgChart1"/>
    <dgm:cxn modelId="{475FC07E-DF2C-47B8-B6F1-23CA4F3CCE47}" type="presParOf" srcId="{17B978DD-2927-4B37-8575-D3321A0EEFD4}" destId="{19C5E8B4-E506-43DC-B1C0-25062603E8F5}" srcOrd="0" destOrd="0" presId="urn:microsoft.com/office/officeart/2005/8/layout/orgChart1"/>
    <dgm:cxn modelId="{E3209D15-5C81-4B7F-8D5B-7549FF99586C}" type="presParOf" srcId="{17B978DD-2927-4B37-8575-D3321A0EEFD4}" destId="{FC3E252D-00AC-4B2A-B94C-7B25B58A7619}" srcOrd="1" destOrd="0" presId="urn:microsoft.com/office/officeart/2005/8/layout/orgChart1"/>
    <dgm:cxn modelId="{C5937269-7855-4721-853C-DB186541277E}" type="presParOf" srcId="{EA6CFF8C-EE21-45E0-B43C-FFA5198BAF2F}" destId="{B7326FE2-4363-4946-AB43-987E867C05DC}" srcOrd="1" destOrd="0" presId="urn:microsoft.com/office/officeart/2005/8/layout/orgChart1"/>
    <dgm:cxn modelId="{9CF6AAB8-7E51-4F43-BAEB-CA0414D57773}" type="presParOf" srcId="{EA6CFF8C-EE21-45E0-B43C-FFA5198BAF2F}" destId="{92F98EAE-1EBA-474E-AB77-BAA06A9C57A3}" srcOrd="2" destOrd="0" presId="urn:microsoft.com/office/officeart/2005/8/layout/orgChar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AB0AAA-7E54-4536-AFD0-24868C25126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7B7CD57-F0EA-429A-8F4A-095DFF35C7C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A. BOYA</a:t>
          </a:r>
          <a:endParaRPr lang="tr-TR" dirty="0">
            <a:solidFill>
              <a:srgbClr val="FF0000"/>
            </a:solidFill>
          </a:endParaRPr>
        </a:p>
      </dgm:t>
    </dgm:pt>
    <dgm:pt modelId="{7287426C-3705-43D2-8928-5FCE73088206}" type="parTrans" cxnId="{DD0D068F-6A12-4B7D-A37A-DC1EC648335B}">
      <dgm:prSet/>
      <dgm:spPr/>
      <dgm:t>
        <a:bodyPr/>
        <a:lstStyle/>
        <a:p>
          <a:endParaRPr lang="tr-TR"/>
        </a:p>
      </dgm:t>
    </dgm:pt>
    <dgm:pt modelId="{B35C93E0-1322-4C56-BD26-95C7254B20E8}" type="sibTrans" cxnId="{DD0D068F-6A12-4B7D-A37A-DC1EC648335B}">
      <dgm:prSet/>
      <dgm:spPr/>
      <dgm:t>
        <a:bodyPr/>
        <a:lstStyle/>
        <a:p>
          <a:endParaRPr lang="tr-TR"/>
        </a:p>
      </dgm:t>
    </dgm:pt>
    <dgm:pt modelId="{207712BF-04FE-42E9-94E3-DF15DA49B8E1}">
      <dgm:prSet/>
      <dgm:spPr/>
      <dgm:t>
        <a:bodyPr/>
        <a:lstStyle/>
        <a:p>
          <a:pPr rtl="0"/>
          <a:r>
            <a:rPr lang="tr-TR" dirty="0" smtClean="0">
              <a:solidFill>
                <a:srgbClr val="FFFF00"/>
              </a:solidFill>
            </a:rPr>
            <a:t>B. ÇİZ</a:t>
          </a:r>
          <a:endParaRPr lang="tr-TR" dirty="0">
            <a:solidFill>
              <a:srgbClr val="FFFF00"/>
            </a:solidFill>
          </a:endParaRPr>
        </a:p>
      </dgm:t>
    </dgm:pt>
    <dgm:pt modelId="{1CFE77D8-2EC8-4501-9CBD-44A35E5E1710}" type="parTrans" cxnId="{F64CA671-03A0-4CFC-9E12-A594ADBEF089}">
      <dgm:prSet/>
      <dgm:spPr/>
      <dgm:t>
        <a:bodyPr/>
        <a:lstStyle/>
        <a:p>
          <a:endParaRPr lang="tr-TR"/>
        </a:p>
      </dgm:t>
    </dgm:pt>
    <dgm:pt modelId="{269C8818-8252-42F5-923C-A4BD5323092A}" type="sibTrans" cxnId="{F64CA671-03A0-4CFC-9E12-A594ADBEF089}">
      <dgm:prSet/>
      <dgm:spPr/>
      <dgm:t>
        <a:bodyPr/>
        <a:lstStyle/>
        <a:p>
          <a:endParaRPr lang="tr-TR"/>
        </a:p>
      </dgm:t>
    </dgm:pt>
    <dgm:pt modelId="{DD31E672-0530-495E-ADD1-81FA997A3B63}" type="pres">
      <dgm:prSet presAssocID="{2DAB0AAA-7E54-4536-AFD0-24868C25126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E6BD73F-1027-4F16-8EF0-231C44C73C56}" type="pres">
      <dgm:prSet presAssocID="{A7B7CD57-F0EA-429A-8F4A-095DFF35C7C9}" presName="horFlow" presStyleCnt="0"/>
      <dgm:spPr/>
    </dgm:pt>
    <dgm:pt modelId="{0C1B916F-A289-48B5-A6AF-659D824833DA}" type="pres">
      <dgm:prSet presAssocID="{A7B7CD57-F0EA-429A-8F4A-095DFF35C7C9}" presName="bigChev" presStyleLbl="node1" presStyleIdx="0" presStyleCnt="2"/>
      <dgm:spPr/>
      <dgm:t>
        <a:bodyPr/>
        <a:lstStyle/>
        <a:p>
          <a:endParaRPr lang="tr-TR"/>
        </a:p>
      </dgm:t>
    </dgm:pt>
    <dgm:pt modelId="{1F71A1AF-42C3-4240-8812-A2E9D7B64D74}" type="pres">
      <dgm:prSet presAssocID="{A7B7CD57-F0EA-429A-8F4A-095DFF35C7C9}" presName="vSp" presStyleCnt="0"/>
      <dgm:spPr/>
    </dgm:pt>
    <dgm:pt modelId="{8D5D0DCD-7DD6-45F0-9AEA-055349E19D65}" type="pres">
      <dgm:prSet presAssocID="{207712BF-04FE-42E9-94E3-DF15DA49B8E1}" presName="horFlow" presStyleCnt="0"/>
      <dgm:spPr/>
    </dgm:pt>
    <dgm:pt modelId="{B75B8E4A-D258-4AC7-BD72-0E44C2D04689}" type="pres">
      <dgm:prSet presAssocID="{207712BF-04FE-42E9-94E3-DF15DA49B8E1}" presName="bigChev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BFDF01EF-8D15-4F11-9BC5-E5E040D4F2B5}" type="presOf" srcId="{A7B7CD57-F0EA-429A-8F4A-095DFF35C7C9}" destId="{0C1B916F-A289-48B5-A6AF-659D824833DA}" srcOrd="0" destOrd="0" presId="urn:microsoft.com/office/officeart/2005/8/layout/lProcess3"/>
    <dgm:cxn modelId="{F64CA671-03A0-4CFC-9E12-A594ADBEF089}" srcId="{2DAB0AAA-7E54-4536-AFD0-24868C251267}" destId="{207712BF-04FE-42E9-94E3-DF15DA49B8E1}" srcOrd="1" destOrd="0" parTransId="{1CFE77D8-2EC8-4501-9CBD-44A35E5E1710}" sibTransId="{269C8818-8252-42F5-923C-A4BD5323092A}"/>
    <dgm:cxn modelId="{D6156F22-6471-4A63-8121-926A209CC31E}" type="presOf" srcId="{2DAB0AAA-7E54-4536-AFD0-24868C251267}" destId="{DD31E672-0530-495E-ADD1-81FA997A3B63}" srcOrd="0" destOrd="0" presId="urn:microsoft.com/office/officeart/2005/8/layout/lProcess3"/>
    <dgm:cxn modelId="{DD0D068F-6A12-4B7D-A37A-DC1EC648335B}" srcId="{2DAB0AAA-7E54-4536-AFD0-24868C251267}" destId="{A7B7CD57-F0EA-429A-8F4A-095DFF35C7C9}" srcOrd="0" destOrd="0" parTransId="{7287426C-3705-43D2-8928-5FCE73088206}" sibTransId="{B35C93E0-1322-4C56-BD26-95C7254B20E8}"/>
    <dgm:cxn modelId="{5200C446-9AA3-4A3B-8BE6-67BD0A341EC5}" type="presOf" srcId="{207712BF-04FE-42E9-94E3-DF15DA49B8E1}" destId="{B75B8E4A-D258-4AC7-BD72-0E44C2D04689}" srcOrd="0" destOrd="0" presId="urn:microsoft.com/office/officeart/2005/8/layout/lProcess3"/>
    <dgm:cxn modelId="{7DB77235-41AD-4D5C-A688-D1A1479EFA22}" type="presParOf" srcId="{DD31E672-0530-495E-ADD1-81FA997A3B63}" destId="{6E6BD73F-1027-4F16-8EF0-231C44C73C56}" srcOrd="0" destOrd="0" presId="urn:microsoft.com/office/officeart/2005/8/layout/lProcess3"/>
    <dgm:cxn modelId="{DF055EFA-82EC-48CA-B7B3-B2DF133F0D78}" type="presParOf" srcId="{6E6BD73F-1027-4F16-8EF0-231C44C73C56}" destId="{0C1B916F-A289-48B5-A6AF-659D824833DA}" srcOrd="0" destOrd="0" presId="urn:microsoft.com/office/officeart/2005/8/layout/lProcess3"/>
    <dgm:cxn modelId="{E78E12D8-7C2D-40B7-9052-1BF27DF7F8C6}" type="presParOf" srcId="{DD31E672-0530-495E-ADD1-81FA997A3B63}" destId="{1F71A1AF-42C3-4240-8812-A2E9D7B64D74}" srcOrd="1" destOrd="0" presId="urn:microsoft.com/office/officeart/2005/8/layout/lProcess3"/>
    <dgm:cxn modelId="{29A8B7B2-B429-452E-9587-ED0E6E6B7BCA}" type="presParOf" srcId="{DD31E672-0530-495E-ADD1-81FA997A3B63}" destId="{8D5D0DCD-7DD6-45F0-9AEA-055349E19D65}" srcOrd="2" destOrd="0" presId="urn:microsoft.com/office/officeart/2005/8/layout/lProcess3"/>
    <dgm:cxn modelId="{83E2BE3D-A55B-4EDD-BAC8-E8C1BCFF3BCC}" type="presParOf" srcId="{8D5D0DCD-7DD6-45F0-9AEA-055349E19D65}" destId="{B75B8E4A-D258-4AC7-BD72-0E44C2D04689}" srcOrd="0" destOrd="0" presId="urn:microsoft.com/office/officeart/2005/8/layout/lProcess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D576B2A-4A98-4A69-A775-37C6B2B4F727}" type="doc">
      <dgm:prSet loTypeId="urn:microsoft.com/office/officeart/2005/8/layout/lProcess3" loCatId="process" qsTypeId="urn:microsoft.com/office/officeart/2005/8/quickstyle/3d9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6338D61-6C48-4916-A404-C31E991B8D43}">
      <dgm:prSet/>
      <dgm:spPr/>
      <dgm:t>
        <a:bodyPr/>
        <a:lstStyle/>
        <a:p>
          <a:pPr rtl="0"/>
          <a:r>
            <a:rPr lang="tr-TR" dirty="0" smtClean="0"/>
            <a:t>A. YAZ</a:t>
          </a:r>
          <a:endParaRPr lang="tr-TR" dirty="0"/>
        </a:p>
      </dgm:t>
    </dgm:pt>
    <dgm:pt modelId="{249AD650-0ABF-4D8E-A7EF-A0A9C2EE85E4}" type="parTrans" cxnId="{886AA7E1-793C-4B8D-8846-CD7A34AD0EA7}">
      <dgm:prSet/>
      <dgm:spPr/>
      <dgm:t>
        <a:bodyPr/>
        <a:lstStyle/>
        <a:p>
          <a:endParaRPr lang="tr-TR"/>
        </a:p>
      </dgm:t>
    </dgm:pt>
    <dgm:pt modelId="{BBB9C877-24C4-4701-A76D-545231A26045}" type="sibTrans" cxnId="{886AA7E1-793C-4B8D-8846-CD7A34AD0EA7}">
      <dgm:prSet/>
      <dgm:spPr/>
      <dgm:t>
        <a:bodyPr/>
        <a:lstStyle/>
        <a:p>
          <a:endParaRPr lang="tr-TR"/>
        </a:p>
      </dgm:t>
    </dgm:pt>
    <dgm:pt modelId="{124A2C5A-6679-4FC4-ACB9-6F4084547172}">
      <dgm:prSet/>
      <dgm:spPr/>
      <dgm:t>
        <a:bodyPr/>
        <a:lstStyle/>
        <a:p>
          <a:pPr rtl="0"/>
          <a:r>
            <a:rPr lang="tr-TR" dirty="0" smtClean="0"/>
            <a:t>B. OKU</a:t>
          </a:r>
          <a:endParaRPr lang="tr-TR" dirty="0"/>
        </a:p>
      </dgm:t>
    </dgm:pt>
    <dgm:pt modelId="{94312DB7-3EFA-4C52-BC96-8F2D7E71B57D}" type="parTrans" cxnId="{B375937E-4D7E-4D28-BB97-CAF79F088307}">
      <dgm:prSet/>
      <dgm:spPr/>
      <dgm:t>
        <a:bodyPr/>
        <a:lstStyle/>
        <a:p>
          <a:endParaRPr lang="tr-TR"/>
        </a:p>
      </dgm:t>
    </dgm:pt>
    <dgm:pt modelId="{3179BE41-2D0F-4FC4-AE3D-E3CB688FA5EB}" type="sibTrans" cxnId="{B375937E-4D7E-4D28-BB97-CAF79F088307}">
      <dgm:prSet/>
      <dgm:spPr/>
      <dgm:t>
        <a:bodyPr/>
        <a:lstStyle/>
        <a:p>
          <a:endParaRPr lang="tr-TR"/>
        </a:p>
      </dgm:t>
    </dgm:pt>
    <dgm:pt modelId="{DE9C917E-5B2C-45AF-B5B8-556E97398815}" type="pres">
      <dgm:prSet presAssocID="{5D576B2A-4A98-4A69-A775-37C6B2B4F72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226C695-9DEB-4ACA-A9E8-A738C71860A2}" type="pres">
      <dgm:prSet presAssocID="{F6338D61-6C48-4916-A404-C31E991B8D43}" presName="horFlow" presStyleCnt="0"/>
      <dgm:spPr/>
    </dgm:pt>
    <dgm:pt modelId="{7F6C2EEA-4F68-4286-9A72-A46E18F6F702}" type="pres">
      <dgm:prSet presAssocID="{F6338D61-6C48-4916-A404-C31E991B8D43}" presName="bigChev" presStyleLbl="node1" presStyleIdx="0" presStyleCnt="2"/>
      <dgm:spPr/>
      <dgm:t>
        <a:bodyPr/>
        <a:lstStyle/>
        <a:p>
          <a:endParaRPr lang="tr-TR"/>
        </a:p>
      </dgm:t>
    </dgm:pt>
    <dgm:pt modelId="{BD488796-FCD5-42B8-9B82-CE2D408B8060}" type="pres">
      <dgm:prSet presAssocID="{F6338D61-6C48-4916-A404-C31E991B8D43}" presName="vSp" presStyleCnt="0"/>
      <dgm:spPr/>
    </dgm:pt>
    <dgm:pt modelId="{EC949573-7DE1-469C-A32B-12223FEDD3C9}" type="pres">
      <dgm:prSet presAssocID="{124A2C5A-6679-4FC4-ACB9-6F4084547172}" presName="horFlow" presStyleCnt="0"/>
      <dgm:spPr/>
    </dgm:pt>
    <dgm:pt modelId="{39C19733-3012-4A6A-8060-1D14285C36BB}" type="pres">
      <dgm:prSet presAssocID="{124A2C5A-6679-4FC4-ACB9-6F4084547172}" presName="bigChev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8E644862-D909-457E-8E9D-3F408AD6ABD3}" type="presOf" srcId="{5D576B2A-4A98-4A69-A775-37C6B2B4F727}" destId="{DE9C917E-5B2C-45AF-B5B8-556E97398815}" srcOrd="0" destOrd="0" presId="urn:microsoft.com/office/officeart/2005/8/layout/lProcess3"/>
    <dgm:cxn modelId="{B375937E-4D7E-4D28-BB97-CAF79F088307}" srcId="{5D576B2A-4A98-4A69-A775-37C6B2B4F727}" destId="{124A2C5A-6679-4FC4-ACB9-6F4084547172}" srcOrd="1" destOrd="0" parTransId="{94312DB7-3EFA-4C52-BC96-8F2D7E71B57D}" sibTransId="{3179BE41-2D0F-4FC4-AE3D-E3CB688FA5EB}"/>
    <dgm:cxn modelId="{886AA7E1-793C-4B8D-8846-CD7A34AD0EA7}" srcId="{5D576B2A-4A98-4A69-A775-37C6B2B4F727}" destId="{F6338D61-6C48-4916-A404-C31E991B8D43}" srcOrd="0" destOrd="0" parTransId="{249AD650-0ABF-4D8E-A7EF-A0A9C2EE85E4}" sibTransId="{BBB9C877-24C4-4701-A76D-545231A26045}"/>
    <dgm:cxn modelId="{294B2FBC-B738-46AB-8CF1-A6F2CEBD4B68}" type="presOf" srcId="{F6338D61-6C48-4916-A404-C31E991B8D43}" destId="{7F6C2EEA-4F68-4286-9A72-A46E18F6F702}" srcOrd="0" destOrd="0" presId="urn:microsoft.com/office/officeart/2005/8/layout/lProcess3"/>
    <dgm:cxn modelId="{875FBC3E-26AF-4CE8-A288-1268DD2F424D}" type="presOf" srcId="{124A2C5A-6679-4FC4-ACB9-6F4084547172}" destId="{39C19733-3012-4A6A-8060-1D14285C36BB}" srcOrd="0" destOrd="0" presId="urn:microsoft.com/office/officeart/2005/8/layout/lProcess3"/>
    <dgm:cxn modelId="{C02838BB-7364-458D-B19C-CFDB21F9C22B}" type="presParOf" srcId="{DE9C917E-5B2C-45AF-B5B8-556E97398815}" destId="{F226C695-9DEB-4ACA-A9E8-A738C71860A2}" srcOrd="0" destOrd="0" presId="urn:microsoft.com/office/officeart/2005/8/layout/lProcess3"/>
    <dgm:cxn modelId="{08CDE782-8DBA-46E7-A9F2-01C593A5D5A9}" type="presParOf" srcId="{F226C695-9DEB-4ACA-A9E8-A738C71860A2}" destId="{7F6C2EEA-4F68-4286-9A72-A46E18F6F702}" srcOrd="0" destOrd="0" presId="urn:microsoft.com/office/officeart/2005/8/layout/lProcess3"/>
    <dgm:cxn modelId="{F0970981-0C6C-47BC-A5DE-5E9892BF7D1F}" type="presParOf" srcId="{DE9C917E-5B2C-45AF-B5B8-556E97398815}" destId="{BD488796-FCD5-42B8-9B82-CE2D408B8060}" srcOrd="1" destOrd="0" presId="urn:microsoft.com/office/officeart/2005/8/layout/lProcess3"/>
    <dgm:cxn modelId="{AEC1F332-765B-41B8-9C35-7817F8F45C71}" type="presParOf" srcId="{DE9C917E-5B2C-45AF-B5B8-556E97398815}" destId="{EC949573-7DE1-469C-A32B-12223FEDD3C9}" srcOrd="2" destOrd="0" presId="urn:microsoft.com/office/officeart/2005/8/layout/lProcess3"/>
    <dgm:cxn modelId="{B21D398D-AFC3-4583-97A9-90C25E458DB4}" type="presParOf" srcId="{EC949573-7DE1-469C-A32B-12223FEDD3C9}" destId="{39C19733-3012-4A6A-8060-1D14285C36BB}" srcOrd="0" destOrd="0" presId="urn:microsoft.com/office/officeart/2005/8/layout/lProcess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91A5933-5D6C-427F-A6CE-96F44AEBD7A2}" type="doc">
      <dgm:prSet loTypeId="urn:microsoft.com/office/officeart/2005/8/layout/target1" loCatId="relationship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7B2BF44C-ED30-4F88-B8FC-670F979A9B46}">
      <dgm:prSet/>
      <dgm:spPr/>
      <dgm:t>
        <a:bodyPr/>
        <a:lstStyle/>
        <a:p>
          <a:pPr rtl="0"/>
          <a:r>
            <a:rPr lang="tr-TR" dirty="0" smtClean="0"/>
            <a:t>A. OKU</a:t>
          </a:r>
          <a:endParaRPr lang="tr-TR" dirty="0"/>
        </a:p>
      </dgm:t>
    </dgm:pt>
    <dgm:pt modelId="{135F09BE-BC93-47CF-8C17-4C374F323CF3}" type="parTrans" cxnId="{889CC1A2-D56C-44A0-BBAF-5ACCF51E9DBC}">
      <dgm:prSet/>
      <dgm:spPr/>
      <dgm:t>
        <a:bodyPr/>
        <a:lstStyle/>
        <a:p>
          <a:endParaRPr lang="tr-TR"/>
        </a:p>
      </dgm:t>
    </dgm:pt>
    <dgm:pt modelId="{A0077115-66CA-4AEB-A2A3-E533316B04AE}" type="sibTrans" cxnId="{889CC1A2-D56C-44A0-BBAF-5ACCF51E9DBC}">
      <dgm:prSet/>
      <dgm:spPr/>
      <dgm:t>
        <a:bodyPr/>
        <a:lstStyle/>
        <a:p>
          <a:endParaRPr lang="tr-TR"/>
        </a:p>
      </dgm:t>
    </dgm:pt>
    <dgm:pt modelId="{67DE927D-8079-4D76-A07C-BCDE3D900EAF}">
      <dgm:prSet/>
      <dgm:spPr/>
      <dgm:t>
        <a:bodyPr/>
        <a:lstStyle/>
        <a:p>
          <a:pPr rtl="0"/>
          <a:r>
            <a:rPr lang="tr-TR" dirty="0" smtClean="0"/>
            <a:t>B. YAZ</a:t>
          </a:r>
          <a:endParaRPr lang="tr-TR" dirty="0"/>
        </a:p>
      </dgm:t>
    </dgm:pt>
    <dgm:pt modelId="{CE4CBF70-04A5-4AA1-8339-77F7386C5C60}" type="parTrans" cxnId="{25C240B4-24DC-44FE-BCB7-C4509244F0F0}">
      <dgm:prSet/>
      <dgm:spPr/>
      <dgm:t>
        <a:bodyPr/>
        <a:lstStyle/>
        <a:p>
          <a:endParaRPr lang="tr-TR"/>
        </a:p>
      </dgm:t>
    </dgm:pt>
    <dgm:pt modelId="{510F87EA-414E-4597-9636-18AD167F08D1}" type="sibTrans" cxnId="{25C240B4-24DC-44FE-BCB7-C4509244F0F0}">
      <dgm:prSet/>
      <dgm:spPr/>
      <dgm:t>
        <a:bodyPr/>
        <a:lstStyle/>
        <a:p>
          <a:endParaRPr lang="tr-TR"/>
        </a:p>
      </dgm:t>
    </dgm:pt>
    <dgm:pt modelId="{E6E2494A-A81D-4C65-BD1F-8AA17E337AF0}">
      <dgm:prSet/>
      <dgm:spPr/>
      <dgm:t>
        <a:bodyPr/>
        <a:lstStyle/>
        <a:p>
          <a:pPr rtl="0"/>
          <a:r>
            <a:rPr lang="tr-TR" dirty="0" smtClean="0"/>
            <a:t>C. KES</a:t>
          </a:r>
          <a:endParaRPr lang="tr-TR" dirty="0"/>
        </a:p>
      </dgm:t>
    </dgm:pt>
    <dgm:pt modelId="{48CB6D69-FD68-4C12-B9F6-C8B12744F420}" type="parTrans" cxnId="{04BCC281-F11B-4614-96C4-5A09107A288D}">
      <dgm:prSet/>
      <dgm:spPr/>
      <dgm:t>
        <a:bodyPr/>
        <a:lstStyle/>
        <a:p>
          <a:endParaRPr lang="tr-TR"/>
        </a:p>
      </dgm:t>
    </dgm:pt>
    <dgm:pt modelId="{AA21A492-62C3-48CB-9D27-FD6DFE6D577E}" type="sibTrans" cxnId="{04BCC281-F11B-4614-96C4-5A09107A288D}">
      <dgm:prSet/>
      <dgm:spPr/>
      <dgm:t>
        <a:bodyPr/>
        <a:lstStyle/>
        <a:p>
          <a:endParaRPr lang="tr-TR"/>
        </a:p>
      </dgm:t>
    </dgm:pt>
    <dgm:pt modelId="{89D6378B-6FC4-4685-BEC6-DB9AB370E536}">
      <dgm:prSet/>
      <dgm:spPr/>
      <dgm:t>
        <a:bodyPr/>
        <a:lstStyle/>
        <a:p>
          <a:pPr rtl="0"/>
          <a:r>
            <a:rPr lang="tr-TR" dirty="0" smtClean="0"/>
            <a:t>D. BOYA</a:t>
          </a:r>
          <a:endParaRPr lang="tr-TR" dirty="0"/>
        </a:p>
      </dgm:t>
    </dgm:pt>
    <dgm:pt modelId="{79A48A70-B63F-465E-BB96-2B3161877AA9}" type="parTrans" cxnId="{63D5F49E-DF0A-4278-97D3-7E0E46C59CAE}">
      <dgm:prSet/>
      <dgm:spPr/>
      <dgm:t>
        <a:bodyPr/>
        <a:lstStyle/>
        <a:p>
          <a:endParaRPr lang="tr-TR"/>
        </a:p>
      </dgm:t>
    </dgm:pt>
    <dgm:pt modelId="{5AEE6F5F-6370-4CBB-AFEC-B1A4382C1B89}" type="sibTrans" cxnId="{63D5F49E-DF0A-4278-97D3-7E0E46C59CAE}">
      <dgm:prSet/>
      <dgm:spPr/>
      <dgm:t>
        <a:bodyPr/>
        <a:lstStyle/>
        <a:p>
          <a:endParaRPr lang="tr-TR"/>
        </a:p>
      </dgm:t>
    </dgm:pt>
    <dgm:pt modelId="{DBFE3A93-675D-496C-A2C2-1B0977E31649}" type="pres">
      <dgm:prSet presAssocID="{E91A5933-5D6C-427F-A6CE-96F44AEBD7A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9A50AB3-A610-442A-A539-E9037B15B0B0}" type="pres">
      <dgm:prSet presAssocID="{7B2BF44C-ED30-4F88-B8FC-670F979A9B46}" presName="circle1" presStyleLbl="lnNode1" presStyleIdx="0" presStyleCnt="4"/>
      <dgm:spPr/>
    </dgm:pt>
    <dgm:pt modelId="{2399BB2B-BFC7-4B39-AFDA-F0D29ADEEAB5}" type="pres">
      <dgm:prSet presAssocID="{7B2BF44C-ED30-4F88-B8FC-670F979A9B46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43E13-14A0-4177-B7F9-90DCED6190AF}" type="pres">
      <dgm:prSet presAssocID="{7B2BF44C-ED30-4F88-B8FC-670F979A9B46}" presName="line1" presStyleLbl="callout" presStyleIdx="0" presStyleCnt="8"/>
      <dgm:spPr/>
    </dgm:pt>
    <dgm:pt modelId="{01C8C5B0-73F5-4143-AF31-F2E7139316AC}" type="pres">
      <dgm:prSet presAssocID="{7B2BF44C-ED30-4F88-B8FC-670F979A9B46}" presName="d1" presStyleLbl="callout" presStyleIdx="1" presStyleCnt="8"/>
      <dgm:spPr/>
    </dgm:pt>
    <dgm:pt modelId="{D77A3C55-A63A-484A-AB8F-0C167B72E04A}" type="pres">
      <dgm:prSet presAssocID="{67DE927D-8079-4D76-A07C-BCDE3D900EAF}" presName="circle2" presStyleLbl="lnNode1" presStyleIdx="1" presStyleCnt="4"/>
      <dgm:spPr/>
    </dgm:pt>
    <dgm:pt modelId="{01F36D2B-D0E0-4963-925C-AB855D649F0C}" type="pres">
      <dgm:prSet presAssocID="{67DE927D-8079-4D76-A07C-BCDE3D900EAF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E40ED7-E24B-4E4E-971F-B2A25B14DB38}" type="pres">
      <dgm:prSet presAssocID="{67DE927D-8079-4D76-A07C-BCDE3D900EAF}" presName="line2" presStyleLbl="callout" presStyleIdx="2" presStyleCnt="8"/>
      <dgm:spPr/>
    </dgm:pt>
    <dgm:pt modelId="{EE1AC26A-B4C1-48F6-B3C6-F748D3C956F8}" type="pres">
      <dgm:prSet presAssocID="{67DE927D-8079-4D76-A07C-BCDE3D900EAF}" presName="d2" presStyleLbl="callout" presStyleIdx="3" presStyleCnt="8"/>
      <dgm:spPr/>
    </dgm:pt>
    <dgm:pt modelId="{DBFBFDBB-DE38-4A3F-B6DF-FD3DA702DF03}" type="pres">
      <dgm:prSet presAssocID="{E6E2494A-A81D-4C65-BD1F-8AA17E337AF0}" presName="circle3" presStyleLbl="lnNode1" presStyleIdx="2" presStyleCnt="4"/>
      <dgm:spPr/>
    </dgm:pt>
    <dgm:pt modelId="{8B56C551-0361-43E7-BFB5-7B5EB873C0F8}" type="pres">
      <dgm:prSet presAssocID="{E6E2494A-A81D-4C65-BD1F-8AA17E337AF0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9CC90D-5206-4EE5-BBBD-791325F94C2A}" type="pres">
      <dgm:prSet presAssocID="{E6E2494A-A81D-4C65-BD1F-8AA17E337AF0}" presName="line3" presStyleLbl="callout" presStyleIdx="4" presStyleCnt="8"/>
      <dgm:spPr/>
    </dgm:pt>
    <dgm:pt modelId="{3399D01D-BD03-4EA2-94C0-34A25FA93E0A}" type="pres">
      <dgm:prSet presAssocID="{E6E2494A-A81D-4C65-BD1F-8AA17E337AF0}" presName="d3" presStyleLbl="callout" presStyleIdx="5" presStyleCnt="8"/>
      <dgm:spPr/>
    </dgm:pt>
    <dgm:pt modelId="{EC3D7316-FC9D-4A40-B37E-C4C5B27D50EB}" type="pres">
      <dgm:prSet presAssocID="{89D6378B-6FC4-4685-BEC6-DB9AB370E536}" presName="circle4" presStyleLbl="lnNode1" presStyleIdx="3" presStyleCnt="4"/>
      <dgm:spPr/>
    </dgm:pt>
    <dgm:pt modelId="{BAC415C2-5280-482B-A150-C567F79021D9}" type="pres">
      <dgm:prSet presAssocID="{89D6378B-6FC4-4685-BEC6-DB9AB370E536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E8F188-EEBA-49E2-993C-C48DF4F2574B}" type="pres">
      <dgm:prSet presAssocID="{89D6378B-6FC4-4685-BEC6-DB9AB370E536}" presName="line4" presStyleLbl="callout" presStyleIdx="6" presStyleCnt="8"/>
      <dgm:spPr/>
    </dgm:pt>
    <dgm:pt modelId="{A875857D-B1E0-4281-8FF0-5D5CE15A593C}" type="pres">
      <dgm:prSet presAssocID="{89D6378B-6FC4-4685-BEC6-DB9AB370E536}" presName="d4" presStyleLbl="callout" presStyleIdx="7" presStyleCnt="8"/>
      <dgm:spPr/>
    </dgm:pt>
  </dgm:ptLst>
  <dgm:cxnLst>
    <dgm:cxn modelId="{04BCC281-F11B-4614-96C4-5A09107A288D}" srcId="{E91A5933-5D6C-427F-A6CE-96F44AEBD7A2}" destId="{E6E2494A-A81D-4C65-BD1F-8AA17E337AF0}" srcOrd="2" destOrd="0" parTransId="{48CB6D69-FD68-4C12-B9F6-C8B12744F420}" sibTransId="{AA21A492-62C3-48CB-9D27-FD6DFE6D577E}"/>
    <dgm:cxn modelId="{63D5F49E-DF0A-4278-97D3-7E0E46C59CAE}" srcId="{E91A5933-5D6C-427F-A6CE-96F44AEBD7A2}" destId="{89D6378B-6FC4-4685-BEC6-DB9AB370E536}" srcOrd="3" destOrd="0" parTransId="{79A48A70-B63F-465E-BB96-2B3161877AA9}" sibTransId="{5AEE6F5F-6370-4CBB-AFEC-B1A4382C1B89}"/>
    <dgm:cxn modelId="{4709EF1E-3BFE-4E98-A749-996FBDCEE4F4}" type="presOf" srcId="{7B2BF44C-ED30-4F88-B8FC-670F979A9B46}" destId="{2399BB2B-BFC7-4B39-AFDA-F0D29ADEEAB5}" srcOrd="0" destOrd="0" presId="urn:microsoft.com/office/officeart/2005/8/layout/target1"/>
    <dgm:cxn modelId="{25C240B4-24DC-44FE-BCB7-C4509244F0F0}" srcId="{E91A5933-5D6C-427F-A6CE-96F44AEBD7A2}" destId="{67DE927D-8079-4D76-A07C-BCDE3D900EAF}" srcOrd="1" destOrd="0" parTransId="{CE4CBF70-04A5-4AA1-8339-77F7386C5C60}" sibTransId="{510F87EA-414E-4597-9636-18AD167F08D1}"/>
    <dgm:cxn modelId="{386E123D-E30C-4901-9A35-793386ACD5C7}" type="presOf" srcId="{67DE927D-8079-4D76-A07C-BCDE3D900EAF}" destId="{01F36D2B-D0E0-4963-925C-AB855D649F0C}" srcOrd="0" destOrd="0" presId="urn:microsoft.com/office/officeart/2005/8/layout/target1"/>
    <dgm:cxn modelId="{B0B4A227-5644-47C9-BE31-50AD4AC34068}" type="presOf" srcId="{89D6378B-6FC4-4685-BEC6-DB9AB370E536}" destId="{BAC415C2-5280-482B-A150-C567F79021D9}" srcOrd="0" destOrd="0" presId="urn:microsoft.com/office/officeart/2005/8/layout/target1"/>
    <dgm:cxn modelId="{889CC1A2-D56C-44A0-BBAF-5ACCF51E9DBC}" srcId="{E91A5933-5D6C-427F-A6CE-96F44AEBD7A2}" destId="{7B2BF44C-ED30-4F88-B8FC-670F979A9B46}" srcOrd="0" destOrd="0" parTransId="{135F09BE-BC93-47CF-8C17-4C374F323CF3}" sibTransId="{A0077115-66CA-4AEB-A2A3-E533316B04AE}"/>
    <dgm:cxn modelId="{E25F60A0-1283-44E5-ACF4-8869FBFF1529}" type="presOf" srcId="{E6E2494A-A81D-4C65-BD1F-8AA17E337AF0}" destId="{8B56C551-0361-43E7-BFB5-7B5EB873C0F8}" srcOrd="0" destOrd="0" presId="urn:microsoft.com/office/officeart/2005/8/layout/target1"/>
    <dgm:cxn modelId="{C0C6BEED-67C5-4768-A11D-12AB977A901F}" type="presOf" srcId="{E91A5933-5D6C-427F-A6CE-96F44AEBD7A2}" destId="{DBFE3A93-675D-496C-A2C2-1B0977E31649}" srcOrd="0" destOrd="0" presId="urn:microsoft.com/office/officeart/2005/8/layout/target1"/>
    <dgm:cxn modelId="{A970AD71-9929-4E49-B248-56EBE2348271}" type="presParOf" srcId="{DBFE3A93-675D-496C-A2C2-1B0977E31649}" destId="{E9A50AB3-A610-442A-A539-E9037B15B0B0}" srcOrd="0" destOrd="0" presId="urn:microsoft.com/office/officeart/2005/8/layout/target1"/>
    <dgm:cxn modelId="{F4C4CC90-558F-48FC-BCD2-C99561996FEE}" type="presParOf" srcId="{DBFE3A93-675D-496C-A2C2-1B0977E31649}" destId="{2399BB2B-BFC7-4B39-AFDA-F0D29ADEEAB5}" srcOrd="1" destOrd="0" presId="urn:microsoft.com/office/officeart/2005/8/layout/target1"/>
    <dgm:cxn modelId="{98913007-EB1A-4AE4-A0AE-EFCCC1E16035}" type="presParOf" srcId="{DBFE3A93-675D-496C-A2C2-1B0977E31649}" destId="{AF543E13-14A0-4177-B7F9-90DCED6190AF}" srcOrd="2" destOrd="0" presId="urn:microsoft.com/office/officeart/2005/8/layout/target1"/>
    <dgm:cxn modelId="{0E60183C-8085-4217-9DF9-778612D7CBE3}" type="presParOf" srcId="{DBFE3A93-675D-496C-A2C2-1B0977E31649}" destId="{01C8C5B0-73F5-4143-AF31-F2E7139316AC}" srcOrd="3" destOrd="0" presId="urn:microsoft.com/office/officeart/2005/8/layout/target1"/>
    <dgm:cxn modelId="{C38AA8FA-F2DE-49B1-A197-D0BDFEABF8D2}" type="presParOf" srcId="{DBFE3A93-675D-496C-A2C2-1B0977E31649}" destId="{D77A3C55-A63A-484A-AB8F-0C167B72E04A}" srcOrd="4" destOrd="0" presId="urn:microsoft.com/office/officeart/2005/8/layout/target1"/>
    <dgm:cxn modelId="{320656EB-82D4-4F65-AF0C-8CAC1469C35A}" type="presParOf" srcId="{DBFE3A93-675D-496C-A2C2-1B0977E31649}" destId="{01F36D2B-D0E0-4963-925C-AB855D649F0C}" srcOrd="5" destOrd="0" presId="urn:microsoft.com/office/officeart/2005/8/layout/target1"/>
    <dgm:cxn modelId="{5E0F60BF-B140-490C-B5AD-4F887E3B8DA0}" type="presParOf" srcId="{DBFE3A93-675D-496C-A2C2-1B0977E31649}" destId="{9DE40ED7-E24B-4E4E-971F-B2A25B14DB38}" srcOrd="6" destOrd="0" presId="urn:microsoft.com/office/officeart/2005/8/layout/target1"/>
    <dgm:cxn modelId="{6A732B2D-528E-4C31-806B-BC89B33E1399}" type="presParOf" srcId="{DBFE3A93-675D-496C-A2C2-1B0977E31649}" destId="{EE1AC26A-B4C1-48F6-B3C6-F748D3C956F8}" srcOrd="7" destOrd="0" presId="urn:microsoft.com/office/officeart/2005/8/layout/target1"/>
    <dgm:cxn modelId="{A6F87728-FBC2-4D11-BCFF-4852B67ECFEA}" type="presParOf" srcId="{DBFE3A93-675D-496C-A2C2-1B0977E31649}" destId="{DBFBFDBB-DE38-4A3F-B6DF-FD3DA702DF03}" srcOrd="8" destOrd="0" presId="urn:microsoft.com/office/officeart/2005/8/layout/target1"/>
    <dgm:cxn modelId="{02C15AE0-99F7-4A40-87F4-5ACC8E3F7996}" type="presParOf" srcId="{DBFE3A93-675D-496C-A2C2-1B0977E31649}" destId="{8B56C551-0361-43E7-BFB5-7B5EB873C0F8}" srcOrd="9" destOrd="0" presId="urn:microsoft.com/office/officeart/2005/8/layout/target1"/>
    <dgm:cxn modelId="{75C91DB3-6E90-4322-A6BB-787D1FE61F33}" type="presParOf" srcId="{DBFE3A93-675D-496C-A2C2-1B0977E31649}" destId="{429CC90D-5206-4EE5-BBBD-791325F94C2A}" srcOrd="10" destOrd="0" presId="urn:microsoft.com/office/officeart/2005/8/layout/target1"/>
    <dgm:cxn modelId="{35B0FA49-3980-421B-86BE-FED23C2C0D1D}" type="presParOf" srcId="{DBFE3A93-675D-496C-A2C2-1B0977E31649}" destId="{3399D01D-BD03-4EA2-94C0-34A25FA93E0A}" srcOrd="11" destOrd="0" presId="urn:microsoft.com/office/officeart/2005/8/layout/target1"/>
    <dgm:cxn modelId="{F2E02AB8-23F1-49D1-B247-C438944B600D}" type="presParOf" srcId="{DBFE3A93-675D-496C-A2C2-1B0977E31649}" destId="{EC3D7316-FC9D-4A40-B37E-C4C5B27D50EB}" srcOrd="12" destOrd="0" presId="urn:microsoft.com/office/officeart/2005/8/layout/target1"/>
    <dgm:cxn modelId="{9FB0AC82-5BE5-4028-881F-B96D48FE830F}" type="presParOf" srcId="{DBFE3A93-675D-496C-A2C2-1B0977E31649}" destId="{BAC415C2-5280-482B-A150-C567F79021D9}" srcOrd="13" destOrd="0" presId="urn:microsoft.com/office/officeart/2005/8/layout/target1"/>
    <dgm:cxn modelId="{A0939EBF-27A0-451F-AC12-0A21D98BF7C2}" type="presParOf" srcId="{DBFE3A93-675D-496C-A2C2-1B0977E31649}" destId="{D9E8F188-EEBA-49E2-993C-C48DF4F2574B}" srcOrd="14" destOrd="0" presId="urn:microsoft.com/office/officeart/2005/8/layout/target1"/>
    <dgm:cxn modelId="{56CFBF6D-1CEA-4949-B3A6-29BDA0B0B9B5}" type="presParOf" srcId="{DBFE3A93-675D-496C-A2C2-1B0977E31649}" destId="{A875857D-B1E0-4281-8FF0-5D5CE15A593C}" srcOrd="15" destOrd="0" presId="urn:microsoft.com/office/officeart/2005/8/layout/targe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34455A0-B6D8-49EA-BD89-134ADF55E28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3DBE7E6-866F-4300-A29F-BD356E3A923D}">
      <dgm:prSet/>
      <dgm:spPr/>
      <dgm:t>
        <a:bodyPr/>
        <a:lstStyle/>
        <a:p>
          <a:pPr rtl="0"/>
          <a:r>
            <a:rPr lang="tr-TR" dirty="0" smtClean="0">
              <a:solidFill>
                <a:srgbClr val="FFFF00"/>
              </a:solidFill>
            </a:rPr>
            <a:t>A. SİLGİ</a:t>
          </a:r>
          <a:endParaRPr lang="tr-TR" dirty="0">
            <a:solidFill>
              <a:srgbClr val="FFFF00"/>
            </a:solidFill>
          </a:endParaRPr>
        </a:p>
      </dgm:t>
    </dgm:pt>
    <dgm:pt modelId="{11BDDA6A-D88F-4735-BA94-949F48B71BB1}" type="parTrans" cxnId="{FE8DD893-19E5-4D23-965F-C6D33267377A}">
      <dgm:prSet/>
      <dgm:spPr/>
      <dgm:t>
        <a:bodyPr/>
        <a:lstStyle/>
        <a:p>
          <a:endParaRPr lang="tr-TR"/>
        </a:p>
      </dgm:t>
    </dgm:pt>
    <dgm:pt modelId="{892BF0B8-02A9-4E44-98B4-A1037163E526}" type="sibTrans" cxnId="{FE8DD893-19E5-4D23-965F-C6D33267377A}">
      <dgm:prSet/>
      <dgm:spPr/>
      <dgm:t>
        <a:bodyPr/>
        <a:lstStyle/>
        <a:p>
          <a:endParaRPr lang="tr-TR"/>
        </a:p>
      </dgm:t>
    </dgm:pt>
    <dgm:pt modelId="{EE4477FD-BCE2-44FE-B713-85D450EC7E6A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B. KAPI</a:t>
          </a:r>
          <a:endParaRPr lang="tr-TR" dirty="0">
            <a:solidFill>
              <a:srgbClr val="FF0000"/>
            </a:solidFill>
          </a:endParaRPr>
        </a:p>
      </dgm:t>
    </dgm:pt>
    <dgm:pt modelId="{9ECE4767-E623-4D6F-BF88-07F2F191687F}" type="parTrans" cxnId="{78120DAA-3BDD-4BE2-A5B0-8DA495E2D470}">
      <dgm:prSet/>
      <dgm:spPr/>
      <dgm:t>
        <a:bodyPr/>
        <a:lstStyle/>
        <a:p>
          <a:endParaRPr lang="tr-TR"/>
        </a:p>
      </dgm:t>
    </dgm:pt>
    <dgm:pt modelId="{0C1F7D13-0CEE-485A-A8BA-2B28850C007B}" type="sibTrans" cxnId="{78120DAA-3BDD-4BE2-A5B0-8DA495E2D470}">
      <dgm:prSet/>
      <dgm:spPr/>
      <dgm:t>
        <a:bodyPr/>
        <a:lstStyle/>
        <a:p>
          <a:endParaRPr lang="tr-TR"/>
        </a:p>
      </dgm:t>
    </dgm:pt>
    <dgm:pt modelId="{661C43FB-468A-4189-87A9-EDCCC56661F6}" type="pres">
      <dgm:prSet presAssocID="{934455A0-B6D8-49EA-BD89-134ADF55E2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F41AFEC-56C8-474E-8A86-8E3BC6EB7547}" type="pres">
      <dgm:prSet presAssocID="{E3DBE7E6-866F-4300-A29F-BD356E3A923D}" presName="root" presStyleCnt="0"/>
      <dgm:spPr/>
    </dgm:pt>
    <dgm:pt modelId="{551225D9-8B11-40F6-AB8F-2FE01A844D70}" type="pres">
      <dgm:prSet presAssocID="{E3DBE7E6-866F-4300-A29F-BD356E3A923D}" presName="rootComposite" presStyleCnt="0"/>
      <dgm:spPr/>
    </dgm:pt>
    <dgm:pt modelId="{C40F248E-CDE3-46B3-A54D-86167D3E41DC}" type="pres">
      <dgm:prSet presAssocID="{E3DBE7E6-866F-4300-A29F-BD356E3A923D}" presName="rootText" presStyleLbl="node1" presStyleIdx="0" presStyleCnt="2"/>
      <dgm:spPr/>
      <dgm:t>
        <a:bodyPr/>
        <a:lstStyle/>
        <a:p>
          <a:endParaRPr lang="tr-TR"/>
        </a:p>
      </dgm:t>
    </dgm:pt>
    <dgm:pt modelId="{16823AE9-37F1-48D5-9515-34E00C846ADE}" type="pres">
      <dgm:prSet presAssocID="{E3DBE7E6-866F-4300-A29F-BD356E3A923D}" presName="rootConnector" presStyleLbl="node1" presStyleIdx="0" presStyleCnt="2"/>
      <dgm:spPr/>
      <dgm:t>
        <a:bodyPr/>
        <a:lstStyle/>
        <a:p>
          <a:endParaRPr lang="tr-TR"/>
        </a:p>
      </dgm:t>
    </dgm:pt>
    <dgm:pt modelId="{095D7F5E-F35A-4390-A59B-960A1122F963}" type="pres">
      <dgm:prSet presAssocID="{E3DBE7E6-866F-4300-A29F-BD356E3A923D}" presName="childShape" presStyleCnt="0"/>
      <dgm:spPr/>
    </dgm:pt>
    <dgm:pt modelId="{84E1052A-78D7-4C8B-B09D-20204CC06A31}" type="pres">
      <dgm:prSet presAssocID="{EE4477FD-BCE2-44FE-B713-85D450EC7E6A}" presName="root" presStyleCnt="0"/>
      <dgm:spPr/>
    </dgm:pt>
    <dgm:pt modelId="{E11532AD-298E-4046-A131-2987E6EBA57D}" type="pres">
      <dgm:prSet presAssocID="{EE4477FD-BCE2-44FE-B713-85D450EC7E6A}" presName="rootComposite" presStyleCnt="0"/>
      <dgm:spPr/>
    </dgm:pt>
    <dgm:pt modelId="{935627C3-4FF3-41B6-BD5E-4376CCA52696}" type="pres">
      <dgm:prSet presAssocID="{EE4477FD-BCE2-44FE-B713-85D450EC7E6A}" presName="rootText" presStyleLbl="node1" presStyleIdx="1" presStyleCnt="2"/>
      <dgm:spPr/>
      <dgm:t>
        <a:bodyPr/>
        <a:lstStyle/>
        <a:p>
          <a:endParaRPr lang="tr-TR"/>
        </a:p>
      </dgm:t>
    </dgm:pt>
    <dgm:pt modelId="{3E484BE8-42F7-4478-8188-56DE0004704B}" type="pres">
      <dgm:prSet presAssocID="{EE4477FD-BCE2-44FE-B713-85D450EC7E6A}" presName="rootConnector" presStyleLbl="node1" presStyleIdx="1" presStyleCnt="2"/>
      <dgm:spPr/>
      <dgm:t>
        <a:bodyPr/>
        <a:lstStyle/>
        <a:p>
          <a:endParaRPr lang="tr-TR"/>
        </a:p>
      </dgm:t>
    </dgm:pt>
    <dgm:pt modelId="{90585E94-0940-4BC9-9A33-1E9640F2793B}" type="pres">
      <dgm:prSet presAssocID="{EE4477FD-BCE2-44FE-B713-85D450EC7E6A}" presName="childShape" presStyleCnt="0"/>
      <dgm:spPr/>
    </dgm:pt>
  </dgm:ptLst>
  <dgm:cxnLst>
    <dgm:cxn modelId="{78120DAA-3BDD-4BE2-A5B0-8DA495E2D470}" srcId="{934455A0-B6D8-49EA-BD89-134ADF55E287}" destId="{EE4477FD-BCE2-44FE-B713-85D450EC7E6A}" srcOrd="1" destOrd="0" parTransId="{9ECE4767-E623-4D6F-BF88-07F2F191687F}" sibTransId="{0C1F7D13-0CEE-485A-A8BA-2B28850C007B}"/>
    <dgm:cxn modelId="{5C91FDF7-B1B2-4773-93E6-E7594B4DD473}" type="presOf" srcId="{934455A0-B6D8-49EA-BD89-134ADF55E287}" destId="{661C43FB-468A-4189-87A9-EDCCC56661F6}" srcOrd="0" destOrd="0" presId="urn:microsoft.com/office/officeart/2005/8/layout/hierarchy3"/>
    <dgm:cxn modelId="{B46BF1FA-FE3C-4E71-89B7-BF674838056C}" type="presOf" srcId="{E3DBE7E6-866F-4300-A29F-BD356E3A923D}" destId="{C40F248E-CDE3-46B3-A54D-86167D3E41DC}" srcOrd="0" destOrd="0" presId="urn:microsoft.com/office/officeart/2005/8/layout/hierarchy3"/>
    <dgm:cxn modelId="{DF67CC2B-E477-4CCD-8192-B6BC46788B38}" type="presOf" srcId="{E3DBE7E6-866F-4300-A29F-BD356E3A923D}" destId="{16823AE9-37F1-48D5-9515-34E00C846ADE}" srcOrd="1" destOrd="0" presId="urn:microsoft.com/office/officeart/2005/8/layout/hierarchy3"/>
    <dgm:cxn modelId="{A2716C35-6F89-4232-9606-972B366333D8}" type="presOf" srcId="{EE4477FD-BCE2-44FE-B713-85D450EC7E6A}" destId="{3E484BE8-42F7-4478-8188-56DE0004704B}" srcOrd="1" destOrd="0" presId="urn:microsoft.com/office/officeart/2005/8/layout/hierarchy3"/>
    <dgm:cxn modelId="{FE8DD893-19E5-4D23-965F-C6D33267377A}" srcId="{934455A0-B6D8-49EA-BD89-134ADF55E287}" destId="{E3DBE7E6-866F-4300-A29F-BD356E3A923D}" srcOrd="0" destOrd="0" parTransId="{11BDDA6A-D88F-4735-BA94-949F48B71BB1}" sibTransId="{892BF0B8-02A9-4E44-98B4-A1037163E526}"/>
    <dgm:cxn modelId="{6D3D583C-67B8-4E01-94D9-F9F49426F72B}" type="presOf" srcId="{EE4477FD-BCE2-44FE-B713-85D450EC7E6A}" destId="{935627C3-4FF3-41B6-BD5E-4376CCA52696}" srcOrd="0" destOrd="0" presId="urn:microsoft.com/office/officeart/2005/8/layout/hierarchy3"/>
    <dgm:cxn modelId="{A9091EDD-ADD1-4E81-AF97-B4C1CE5022FC}" type="presParOf" srcId="{661C43FB-468A-4189-87A9-EDCCC56661F6}" destId="{6F41AFEC-56C8-474E-8A86-8E3BC6EB7547}" srcOrd="0" destOrd="0" presId="urn:microsoft.com/office/officeart/2005/8/layout/hierarchy3"/>
    <dgm:cxn modelId="{007A147C-A304-4C05-B9EB-A3CD67A214A5}" type="presParOf" srcId="{6F41AFEC-56C8-474E-8A86-8E3BC6EB7547}" destId="{551225D9-8B11-40F6-AB8F-2FE01A844D70}" srcOrd="0" destOrd="0" presId="urn:microsoft.com/office/officeart/2005/8/layout/hierarchy3"/>
    <dgm:cxn modelId="{56FDB9A4-821C-4EC0-ADBE-174001222078}" type="presParOf" srcId="{551225D9-8B11-40F6-AB8F-2FE01A844D70}" destId="{C40F248E-CDE3-46B3-A54D-86167D3E41DC}" srcOrd="0" destOrd="0" presId="urn:microsoft.com/office/officeart/2005/8/layout/hierarchy3"/>
    <dgm:cxn modelId="{A6DBC233-A8D8-4AB6-A435-ED0B7DF3CF38}" type="presParOf" srcId="{551225D9-8B11-40F6-AB8F-2FE01A844D70}" destId="{16823AE9-37F1-48D5-9515-34E00C846ADE}" srcOrd="1" destOrd="0" presId="urn:microsoft.com/office/officeart/2005/8/layout/hierarchy3"/>
    <dgm:cxn modelId="{BAB27777-F750-4154-ADD2-B5FE6FF277AB}" type="presParOf" srcId="{6F41AFEC-56C8-474E-8A86-8E3BC6EB7547}" destId="{095D7F5E-F35A-4390-A59B-960A1122F963}" srcOrd="1" destOrd="0" presId="urn:microsoft.com/office/officeart/2005/8/layout/hierarchy3"/>
    <dgm:cxn modelId="{6B0B22C9-F3ED-4B93-A58E-DABFDABB67F5}" type="presParOf" srcId="{661C43FB-468A-4189-87A9-EDCCC56661F6}" destId="{84E1052A-78D7-4C8B-B09D-20204CC06A31}" srcOrd="1" destOrd="0" presId="urn:microsoft.com/office/officeart/2005/8/layout/hierarchy3"/>
    <dgm:cxn modelId="{1B3EE24A-53FB-4C42-A886-90970957AC24}" type="presParOf" srcId="{84E1052A-78D7-4C8B-B09D-20204CC06A31}" destId="{E11532AD-298E-4046-A131-2987E6EBA57D}" srcOrd="0" destOrd="0" presId="urn:microsoft.com/office/officeart/2005/8/layout/hierarchy3"/>
    <dgm:cxn modelId="{00EA2E4B-37B2-4E40-BC0E-876136E13CFD}" type="presParOf" srcId="{E11532AD-298E-4046-A131-2987E6EBA57D}" destId="{935627C3-4FF3-41B6-BD5E-4376CCA52696}" srcOrd="0" destOrd="0" presId="urn:microsoft.com/office/officeart/2005/8/layout/hierarchy3"/>
    <dgm:cxn modelId="{0952CF8C-E30E-4E62-9EB4-A58E5AAFBC1E}" type="presParOf" srcId="{E11532AD-298E-4046-A131-2987E6EBA57D}" destId="{3E484BE8-42F7-4478-8188-56DE0004704B}" srcOrd="1" destOrd="0" presId="urn:microsoft.com/office/officeart/2005/8/layout/hierarchy3"/>
    <dgm:cxn modelId="{E1FF60A4-4ACC-44E0-ACF4-817422F73B6E}" type="presParOf" srcId="{84E1052A-78D7-4C8B-B09D-20204CC06A31}" destId="{90585E94-0940-4BC9-9A33-1E9640F2793B}" srcOrd="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BA0A8-1E0B-45DC-B12A-0E30973FF48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70AEE0A7-26CB-47BA-9449-DC09934B9F24}">
      <dgm:prSet/>
      <dgm:spPr/>
      <dgm:t>
        <a:bodyPr/>
        <a:lstStyle/>
        <a:p>
          <a:pPr rtl="0"/>
          <a:r>
            <a:rPr lang="tr-TR" dirty="0" smtClean="0"/>
            <a:t>A. KAPIYI AÇ</a:t>
          </a:r>
          <a:endParaRPr lang="tr-TR" dirty="0"/>
        </a:p>
      </dgm:t>
    </dgm:pt>
    <dgm:pt modelId="{2E52EAEC-9595-4E10-AB52-2F471607909B}" type="parTrans" cxnId="{249E5E5A-6356-47D6-AB93-753016B06CD2}">
      <dgm:prSet/>
      <dgm:spPr/>
      <dgm:t>
        <a:bodyPr/>
        <a:lstStyle/>
        <a:p>
          <a:endParaRPr lang="tr-TR"/>
        </a:p>
      </dgm:t>
    </dgm:pt>
    <dgm:pt modelId="{1685659F-ACCF-46C6-B6C5-8D24A19FBF4C}" type="sibTrans" cxnId="{249E5E5A-6356-47D6-AB93-753016B06CD2}">
      <dgm:prSet/>
      <dgm:spPr/>
      <dgm:t>
        <a:bodyPr/>
        <a:lstStyle/>
        <a:p>
          <a:endParaRPr lang="tr-TR"/>
        </a:p>
      </dgm:t>
    </dgm:pt>
    <dgm:pt modelId="{A1D474A1-519E-4E21-8C0D-CEBD9343877A}">
      <dgm:prSet/>
      <dgm:spPr/>
      <dgm:t>
        <a:bodyPr/>
        <a:lstStyle/>
        <a:p>
          <a:pPr rtl="0"/>
          <a:r>
            <a:rPr lang="tr-TR" dirty="0" smtClean="0"/>
            <a:t>B. AYAĞA KALK</a:t>
          </a:r>
          <a:endParaRPr lang="tr-TR" dirty="0"/>
        </a:p>
      </dgm:t>
    </dgm:pt>
    <dgm:pt modelId="{1D0D2571-DA56-47F7-890A-5B432C5E7360}" type="parTrans" cxnId="{DF8581CD-8BE5-45F9-B47C-3FE4E42C2901}">
      <dgm:prSet/>
      <dgm:spPr/>
      <dgm:t>
        <a:bodyPr/>
        <a:lstStyle/>
        <a:p>
          <a:endParaRPr lang="tr-TR"/>
        </a:p>
      </dgm:t>
    </dgm:pt>
    <dgm:pt modelId="{5BA9FDB1-D2F5-4FA5-9012-658681C64B46}" type="sibTrans" cxnId="{DF8581CD-8BE5-45F9-B47C-3FE4E42C2901}">
      <dgm:prSet/>
      <dgm:spPr/>
      <dgm:t>
        <a:bodyPr/>
        <a:lstStyle/>
        <a:p>
          <a:endParaRPr lang="tr-TR"/>
        </a:p>
      </dgm:t>
    </dgm:pt>
    <dgm:pt modelId="{E5C8E231-DBD4-43DE-AC16-9EBD927FB99B}" type="pres">
      <dgm:prSet presAssocID="{44FBA0A8-1E0B-45DC-B12A-0E30973FF4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98F4135-D9F8-46AD-8895-30189B4C8BC3}" type="pres">
      <dgm:prSet presAssocID="{70AEE0A7-26CB-47BA-9449-DC09934B9F24}" presName="root" presStyleCnt="0"/>
      <dgm:spPr/>
    </dgm:pt>
    <dgm:pt modelId="{07E3884B-40C0-4D66-A6FF-663AC8DB8488}" type="pres">
      <dgm:prSet presAssocID="{70AEE0A7-26CB-47BA-9449-DC09934B9F24}" presName="rootComposite" presStyleCnt="0"/>
      <dgm:spPr/>
    </dgm:pt>
    <dgm:pt modelId="{55A62DA0-81BA-4AD6-9E21-60052B7B4536}" type="pres">
      <dgm:prSet presAssocID="{70AEE0A7-26CB-47BA-9449-DC09934B9F24}" presName="rootText" presStyleLbl="node1" presStyleIdx="0" presStyleCnt="2"/>
      <dgm:spPr/>
      <dgm:t>
        <a:bodyPr/>
        <a:lstStyle/>
        <a:p>
          <a:endParaRPr lang="tr-TR"/>
        </a:p>
      </dgm:t>
    </dgm:pt>
    <dgm:pt modelId="{C75B55C1-8129-41E3-982E-64ED165E806D}" type="pres">
      <dgm:prSet presAssocID="{70AEE0A7-26CB-47BA-9449-DC09934B9F24}" presName="rootConnector" presStyleLbl="node1" presStyleIdx="0" presStyleCnt="2"/>
      <dgm:spPr/>
      <dgm:t>
        <a:bodyPr/>
        <a:lstStyle/>
        <a:p>
          <a:endParaRPr lang="tr-TR"/>
        </a:p>
      </dgm:t>
    </dgm:pt>
    <dgm:pt modelId="{66E1CEB4-0BEE-45A2-AD26-5DDDBC0AEA26}" type="pres">
      <dgm:prSet presAssocID="{70AEE0A7-26CB-47BA-9449-DC09934B9F24}" presName="childShape" presStyleCnt="0"/>
      <dgm:spPr/>
    </dgm:pt>
    <dgm:pt modelId="{88AFCE5A-BEDF-4D7B-A5DA-2EFC7AE9C23C}" type="pres">
      <dgm:prSet presAssocID="{A1D474A1-519E-4E21-8C0D-CEBD9343877A}" presName="root" presStyleCnt="0"/>
      <dgm:spPr/>
    </dgm:pt>
    <dgm:pt modelId="{8D527050-E126-411E-B054-C1E0A5864BD1}" type="pres">
      <dgm:prSet presAssocID="{A1D474A1-519E-4E21-8C0D-CEBD9343877A}" presName="rootComposite" presStyleCnt="0"/>
      <dgm:spPr/>
    </dgm:pt>
    <dgm:pt modelId="{02084FC6-9850-4593-AD05-FEC116F37E21}" type="pres">
      <dgm:prSet presAssocID="{A1D474A1-519E-4E21-8C0D-CEBD9343877A}" presName="rootText" presStyleLbl="node1" presStyleIdx="1" presStyleCnt="2"/>
      <dgm:spPr/>
      <dgm:t>
        <a:bodyPr/>
        <a:lstStyle/>
        <a:p>
          <a:endParaRPr lang="tr-TR"/>
        </a:p>
      </dgm:t>
    </dgm:pt>
    <dgm:pt modelId="{6AEEFF22-9818-4855-81FC-A2EA376BBFD6}" type="pres">
      <dgm:prSet presAssocID="{A1D474A1-519E-4E21-8C0D-CEBD9343877A}" presName="rootConnector" presStyleLbl="node1" presStyleIdx="1" presStyleCnt="2"/>
      <dgm:spPr/>
      <dgm:t>
        <a:bodyPr/>
        <a:lstStyle/>
        <a:p>
          <a:endParaRPr lang="tr-TR"/>
        </a:p>
      </dgm:t>
    </dgm:pt>
    <dgm:pt modelId="{BFE4F371-D42E-4DDA-9AD0-F28610B05592}" type="pres">
      <dgm:prSet presAssocID="{A1D474A1-519E-4E21-8C0D-CEBD9343877A}" presName="childShape" presStyleCnt="0"/>
      <dgm:spPr/>
    </dgm:pt>
  </dgm:ptLst>
  <dgm:cxnLst>
    <dgm:cxn modelId="{7A3761F8-4983-4E92-9970-41FE152A49C5}" type="presOf" srcId="{A1D474A1-519E-4E21-8C0D-CEBD9343877A}" destId="{02084FC6-9850-4593-AD05-FEC116F37E21}" srcOrd="0" destOrd="0" presId="urn:microsoft.com/office/officeart/2005/8/layout/hierarchy3"/>
    <dgm:cxn modelId="{7E3D2B40-8E4D-4627-ABF8-9E68C32AF567}" type="presOf" srcId="{44FBA0A8-1E0B-45DC-B12A-0E30973FF486}" destId="{E5C8E231-DBD4-43DE-AC16-9EBD927FB99B}" srcOrd="0" destOrd="0" presId="urn:microsoft.com/office/officeart/2005/8/layout/hierarchy3"/>
    <dgm:cxn modelId="{249E5E5A-6356-47D6-AB93-753016B06CD2}" srcId="{44FBA0A8-1E0B-45DC-B12A-0E30973FF486}" destId="{70AEE0A7-26CB-47BA-9449-DC09934B9F24}" srcOrd="0" destOrd="0" parTransId="{2E52EAEC-9595-4E10-AB52-2F471607909B}" sibTransId="{1685659F-ACCF-46C6-B6C5-8D24A19FBF4C}"/>
    <dgm:cxn modelId="{1A4A96EE-BA95-426D-AC36-12290E273FDC}" type="presOf" srcId="{70AEE0A7-26CB-47BA-9449-DC09934B9F24}" destId="{C75B55C1-8129-41E3-982E-64ED165E806D}" srcOrd="1" destOrd="0" presId="urn:microsoft.com/office/officeart/2005/8/layout/hierarchy3"/>
    <dgm:cxn modelId="{E8657114-7E12-4514-90CF-D8C14DB18DB4}" type="presOf" srcId="{A1D474A1-519E-4E21-8C0D-CEBD9343877A}" destId="{6AEEFF22-9818-4855-81FC-A2EA376BBFD6}" srcOrd="1" destOrd="0" presId="urn:microsoft.com/office/officeart/2005/8/layout/hierarchy3"/>
    <dgm:cxn modelId="{DF8581CD-8BE5-45F9-B47C-3FE4E42C2901}" srcId="{44FBA0A8-1E0B-45DC-B12A-0E30973FF486}" destId="{A1D474A1-519E-4E21-8C0D-CEBD9343877A}" srcOrd="1" destOrd="0" parTransId="{1D0D2571-DA56-47F7-890A-5B432C5E7360}" sibTransId="{5BA9FDB1-D2F5-4FA5-9012-658681C64B46}"/>
    <dgm:cxn modelId="{DCF292C7-951D-4B16-97AD-BCB5FAE119B8}" type="presOf" srcId="{70AEE0A7-26CB-47BA-9449-DC09934B9F24}" destId="{55A62DA0-81BA-4AD6-9E21-60052B7B4536}" srcOrd="0" destOrd="0" presId="urn:microsoft.com/office/officeart/2005/8/layout/hierarchy3"/>
    <dgm:cxn modelId="{23732932-B6C1-4539-A9D0-11A9FF68FCB8}" type="presParOf" srcId="{E5C8E231-DBD4-43DE-AC16-9EBD927FB99B}" destId="{198F4135-D9F8-46AD-8895-30189B4C8BC3}" srcOrd="0" destOrd="0" presId="urn:microsoft.com/office/officeart/2005/8/layout/hierarchy3"/>
    <dgm:cxn modelId="{8795585A-2892-4943-8730-D1457D5334E1}" type="presParOf" srcId="{198F4135-D9F8-46AD-8895-30189B4C8BC3}" destId="{07E3884B-40C0-4D66-A6FF-663AC8DB8488}" srcOrd="0" destOrd="0" presId="urn:microsoft.com/office/officeart/2005/8/layout/hierarchy3"/>
    <dgm:cxn modelId="{9F367B67-8FB0-4B86-A453-9EF80A240D35}" type="presParOf" srcId="{07E3884B-40C0-4D66-A6FF-663AC8DB8488}" destId="{55A62DA0-81BA-4AD6-9E21-60052B7B4536}" srcOrd="0" destOrd="0" presId="urn:microsoft.com/office/officeart/2005/8/layout/hierarchy3"/>
    <dgm:cxn modelId="{A9C7CD70-83E4-44B3-8573-949B47C83870}" type="presParOf" srcId="{07E3884B-40C0-4D66-A6FF-663AC8DB8488}" destId="{C75B55C1-8129-41E3-982E-64ED165E806D}" srcOrd="1" destOrd="0" presId="urn:microsoft.com/office/officeart/2005/8/layout/hierarchy3"/>
    <dgm:cxn modelId="{60C2D9E4-7F5D-491B-AB61-B60FC44644CD}" type="presParOf" srcId="{198F4135-D9F8-46AD-8895-30189B4C8BC3}" destId="{66E1CEB4-0BEE-45A2-AD26-5DDDBC0AEA26}" srcOrd="1" destOrd="0" presId="urn:microsoft.com/office/officeart/2005/8/layout/hierarchy3"/>
    <dgm:cxn modelId="{6E2907B3-07A6-4580-B42F-1AB1A6A90269}" type="presParOf" srcId="{E5C8E231-DBD4-43DE-AC16-9EBD927FB99B}" destId="{88AFCE5A-BEDF-4D7B-A5DA-2EFC7AE9C23C}" srcOrd="1" destOrd="0" presId="urn:microsoft.com/office/officeart/2005/8/layout/hierarchy3"/>
    <dgm:cxn modelId="{EF4D85B4-178F-4BF2-947B-043645B5BE68}" type="presParOf" srcId="{88AFCE5A-BEDF-4D7B-A5DA-2EFC7AE9C23C}" destId="{8D527050-E126-411E-B054-C1E0A5864BD1}" srcOrd="0" destOrd="0" presId="urn:microsoft.com/office/officeart/2005/8/layout/hierarchy3"/>
    <dgm:cxn modelId="{C0EFA0A6-AC88-438D-A552-ACE60BC5ABDE}" type="presParOf" srcId="{8D527050-E126-411E-B054-C1E0A5864BD1}" destId="{02084FC6-9850-4593-AD05-FEC116F37E21}" srcOrd="0" destOrd="0" presId="urn:microsoft.com/office/officeart/2005/8/layout/hierarchy3"/>
    <dgm:cxn modelId="{151CD5DF-0682-4EFE-9D24-AF6AB8D90023}" type="presParOf" srcId="{8D527050-E126-411E-B054-C1E0A5864BD1}" destId="{6AEEFF22-9818-4855-81FC-A2EA376BBFD6}" srcOrd="1" destOrd="0" presId="urn:microsoft.com/office/officeart/2005/8/layout/hierarchy3"/>
    <dgm:cxn modelId="{432C9837-D1D5-4E58-8382-EC2273752C09}" type="presParOf" srcId="{88AFCE5A-BEDF-4D7B-A5DA-2EFC7AE9C23C}" destId="{BFE4F371-D42E-4DDA-9AD0-F28610B05592}" srcOrd="1" destOrd="0" presId="urn:microsoft.com/office/officeart/2005/8/layout/hierarchy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29BB77C-88CF-447A-AF0F-B492A06F5B94}" type="doc">
      <dgm:prSet loTypeId="urn:microsoft.com/office/officeart/2005/8/layout/hProcess9" loCatId="process" qsTypeId="urn:microsoft.com/office/officeart/2005/8/quickstyle/3d8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3E09E01-18DA-446D-81CF-72367D22B977}">
      <dgm:prSet/>
      <dgm:spPr/>
      <dgm:t>
        <a:bodyPr/>
        <a:lstStyle/>
        <a:p>
          <a:pPr rtl="0"/>
          <a:r>
            <a:rPr lang="tr-TR" dirty="0" smtClean="0"/>
            <a:t>A. OKUL</a:t>
          </a:r>
          <a:endParaRPr lang="tr-TR" dirty="0"/>
        </a:p>
      </dgm:t>
    </dgm:pt>
    <dgm:pt modelId="{ED34B57A-46A2-4D7A-AA18-106F5F4C82F7}" type="parTrans" cxnId="{848EFB3E-ED29-41B6-9354-5C5364475D7C}">
      <dgm:prSet/>
      <dgm:spPr/>
      <dgm:t>
        <a:bodyPr/>
        <a:lstStyle/>
        <a:p>
          <a:endParaRPr lang="tr-TR"/>
        </a:p>
      </dgm:t>
    </dgm:pt>
    <dgm:pt modelId="{BF3D5D5A-9200-4145-AA1A-B92174A1E358}" type="sibTrans" cxnId="{848EFB3E-ED29-41B6-9354-5C5364475D7C}">
      <dgm:prSet/>
      <dgm:spPr/>
      <dgm:t>
        <a:bodyPr/>
        <a:lstStyle/>
        <a:p>
          <a:endParaRPr lang="tr-TR"/>
        </a:p>
      </dgm:t>
    </dgm:pt>
    <dgm:pt modelId="{F3385C42-B769-45B4-8007-1280DD3DB5FA}">
      <dgm:prSet/>
      <dgm:spPr/>
      <dgm:t>
        <a:bodyPr/>
        <a:lstStyle/>
        <a:p>
          <a:pPr rtl="0"/>
          <a:r>
            <a:rPr lang="tr-TR" dirty="0" smtClean="0"/>
            <a:t>B. OKUL ÇANTASI</a:t>
          </a:r>
          <a:endParaRPr lang="tr-TR" dirty="0"/>
        </a:p>
      </dgm:t>
    </dgm:pt>
    <dgm:pt modelId="{30A8CB77-01F2-4288-BCE6-17C3B8C57DB7}" type="parTrans" cxnId="{8206CCDD-EDF0-4501-9438-7313C73C70C7}">
      <dgm:prSet/>
      <dgm:spPr/>
      <dgm:t>
        <a:bodyPr/>
        <a:lstStyle/>
        <a:p>
          <a:endParaRPr lang="tr-TR"/>
        </a:p>
      </dgm:t>
    </dgm:pt>
    <dgm:pt modelId="{E82552AB-31E7-4A5E-B59F-621608B57ADC}" type="sibTrans" cxnId="{8206CCDD-EDF0-4501-9438-7313C73C70C7}">
      <dgm:prSet/>
      <dgm:spPr/>
      <dgm:t>
        <a:bodyPr/>
        <a:lstStyle/>
        <a:p>
          <a:endParaRPr lang="tr-TR"/>
        </a:p>
      </dgm:t>
    </dgm:pt>
    <dgm:pt modelId="{EA2C7A8D-8F73-494C-B8BD-C9C3A63A6658}" type="pres">
      <dgm:prSet presAssocID="{D29BB77C-88CF-447A-AF0F-B492A06F5B9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BAE91E1-EA07-47DF-9820-EC32E4AE5E36}" type="pres">
      <dgm:prSet presAssocID="{D29BB77C-88CF-447A-AF0F-B492A06F5B94}" presName="arrow" presStyleLbl="bgShp" presStyleIdx="0" presStyleCnt="1"/>
      <dgm:spPr/>
    </dgm:pt>
    <dgm:pt modelId="{FA7E58BB-5A2C-4D26-9D71-E17D05C629D3}" type="pres">
      <dgm:prSet presAssocID="{D29BB77C-88CF-447A-AF0F-B492A06F5B94}" presName="linearProcess" presStyleCnt="0"/>
      <dgm:spPr/>
    </dgm:pt>
    <dgm:pt modelId="{77D05A70-F620-4AF5-9E01-4E6EB1686B7A}" type="pres">
      <dgm:prSet presAssocID="{F3E09E01-18DA-446D-81CF-72367D22B977}" presName="textNode" presStyleLbl="node1" presStyleIdx="0" presStyleCnt="2" custLinFactX="-13153" custLinFactNeighborX="-100000" custLinFactNeighborY="716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B39FE7-057B-4AD0-ACEC-85312EDBAA29}" type="pres">
      <dgm:prSet presAssocID="{BF3D5D5A-9200-4145-AA1A-B92174A1E358}" presName="sibTrans" presStyleCnt="0"/>
      <dgm:spPr/>
    </dgm:pt>
    <dgm:pt modelId="{622B11C7-C18D-4389-913B-F827DF2783C6}" type="pres">
      <dgm:prSet presAssocID="{F3385C42-B769-45B4-8007-1280DD3DB5FA}" presName="textNode" presStyleLbl="node1" presStyleIdx="1" presStyleCnt="2" custLinFactX="16826" custLinFactNeighborX="100000" custLinFactNeighborY="-687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206CCDD-EDF0-4501-9438-7313C73C70C7}" srcId="{D29BB77C-88CF-447A-AF0F-B492A06F5B94}" destId="{F3385C42-B769-45B4-8007-1280DD3DB5FA}" srcOrd="1" destOrd="0" parTransId="{30A8CB77-01F2-4288-BCE6-17C3B8C57DB7}" sibTransId="{E82552AB-31E7-4A5E-B59F-621608B57ADC}"/>
    <dgm:cxn modelId="{870FA7BA-6BFF-4AC1-9B97-1621B2ACA453}" type="presOf" srcId="{F3385C42-B769-45B4-8007-1280DD3DB5FA}" destId="{622B11C7-C18D-4389-913B-F827DF2783C6}" srcOrd="0" destOrd="0" presId="urn:microsoft.com/office/officeart/2005/8/layout/hProcess9"/>
    <dgm:cxn modelId="{2A6BF5EC-03DA-4949-8C57-393A61595AB6}" type="presOf" srcId="{D29BB77C-88CF-447A-AF0F-B492A06F5B94}" destId="{EA2C7A8D-8F73-494C-B8BD-C9C3A63A6658}" srcOrd="0" destOrd="0" presId="urn:microsoft.com/office/officeart/2005/8/layout/hProcess9"/>
    <dgm:cxn modelId="{8B8870AB-AE71-4695-899F-C1CB456107EE}" type="presOf" srcId="{F3E09E01-18DA-446D-81CF-72367D22B977}" destId="{77D05A70-F620-4AF5-9E01-4E6EB1686B7A}" srcOrd="0" destOrd="0" presId="urn:microsoft.com/office/officeart/2005/8/layout/hProcess9"/>
    <dgm:cxn modelId="{848EFB3E-ED29-41B6-9354-5C5364475D7C}" srcId="{D29BB77C-88CF-447A-AF0F-B492A06F5B94}" destId="{F3E09E01-18DA-446D-81CF-72367D22B977}" srcOrd="0" destOrd="0" parTransId="{ED34B57A-46A2-4D7A-AA18-106F5F4C82F7}" sibTransId="{BF3D5D5A-9200-4145-AA1A-B92174A1E358}"/>
    <dgm:cxn modelId="{59AC7102-290F-485F-8744-67EB4F1B1D46}" type="presParOf" srcId="{EA2C7A8D-8F73-494C-B8BD-C9C3A63A6658}" destId="{0BAE91E1-EA07-47DF-9820-EC32E4AE5E36}" srcOrd="0" destOrd="0" presId="urn:microsoft.com/office/officeart/2005/8/layout/hProcess9"/>
    <dgm:cxn modelId="{BF0BD044-15AA-4C06-B94F-127369AA3504}" type="presParOf" srcId="{EA2C7A8D-8F73-494C-B8BD-C9C3A63A6658}" destId="{FA7E58BB-5A2C-4D26-9D71-E17D05C629D3}" srcOrd="1" destOrd="0" presId="urn:microsoft.com/office/officeart/2005/8/layout/hProcess9"/>
    <dgm:cxn modelId="{9F50A7F3-482B-4AEB-BFFA-25D8C2B15614}" type="presParOf" srcId="{FA7E58BB-5A2C-4D26-9D71-E17D05C629D3}" destId="{77D05A70-F620-4AF5-9E01-4E6EB1686B7A}" srcOrd="0" destOrd="0" presId="urn:microsoft.com/office/officeart/2005/8/layout/hProcess9"/>
    <dgm:cxn modelId="{E1B5EFC3-F7EC-40CC-B329-0DB5163FE57B}" type="presParOf" srcId="{FA7E58BB-5A2C-4D26-9D71-E17D05C629D3}" destId="{57B39FE7-057B-4AD0-ACEC-85312EDBAA29}" srcOrd="1" destOrd="0" presId="urn:microsoft.com/office/officeart/2005/8/layout/hProcess9"/>
    <dgm:cxn modelId="{95C6498C-2580-41E2-952F-C86A6EFB04A1}" type="presParOf" srcId="{FA7E58BB-5A2C-4D26-9D71-E17D05C629D3}" destId="{622B11C7-C18D-4389-913B-F827DF2783C6}" srcOrd="2" destOrd="0" presId="urn:microsoft.com/office/officeart/2005/8/layout/hProcess9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121E28F-C619-49CD-BBD8-3101976CB13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483BD0BE-B634-4071-97F2-70C4BAF7CE88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A. SİLGİ</a:t>
          </a:r>
          <a:endParaRPr lang="tr-TR" dirty="0">
            <a:solidFill>
              <a:srgbClr val="FF0000"/>
            </a:solidFill>
          </a:endParaRPr>
        </a:p>
      </dgm:t>
    </dgm:pt>
    <dgm:pt modelId="{52EE9F59-EF55-4071-B256-8EF33B5B19BE}" type="parTrans" cxnId="{C5B0E004-93D4-42C9-BDD2-E43F3F71BD19}">
      <dgm:prSet/>
      <dgm:spPr/>
      <dgm:t>
        <a:bodyPr/>
        <a:lstStyle/>
        <a:p>
          <a:endParaRPr lang="tr-TR"/>
        </a:p>
      </dgm:t>
    </dgm:pt>
    <dgm:pt modelId="{07E49069-7088-4EBC-98E5-492B01548C05}" type="sibTrans" cxnId="{C5B0E004-93D4-42C9-BDD2-E43F3F71BD19}">
      <dgm:prSet/>
      <dgm:spPr/>
      <dgm:t>
        <a:bodyPr/>
        <a:lstStyle/>
        <a:p>
          <a:endParaRPr lang="tr-TR"/>
        </a:p>
      </dgm:t>
    </dgm:pt>
    <dgm:pt modelId="{635CC87C-0A9F-4521-95AF-8D68A97EE5E5}">
      <dgm:prSet/>
      <dgm:spPr/>
      <dgm:t>
        <a:bodyPr/>
        <a:lstStyle/>
        <a:p>
          <a:pPr rtl="0"/>
          <a:r>
            <a:rPr lang="tr-TR" dirty="0" smtClean="0">
              <a:solidFill>
                <a:srgbClr val="FFFF00"/>
              </a:solidFill>
            </a:rPr>
            <a:t>B. KALEMLİK</a:t>
          </a:r>
          <a:endParaRPr lang="tr-TR" dirty="0">
            <a:solidFill>
              <a:srgbClr val="FFFF00"/>
            </a:solidFill>
          </a:endParaRPr>
        </a:p>
      </dgm:t>
    </dgm:pt>
    <dgm:pt modelId="{93644F51-A949-4D65-9CC2-B92AA6E0499C}" type="parTrans" cxnId="{693F227E-445B-469F-A772-AB6B8B9189C6}">
      <dgm:prSet/>
      <dgm:spPr/>
      <dgm:t>
        <a:bodyPr/>
        <a:lstStyle/>
        <a:p>
          <a:endParaRPr lang="tr-TR"/>
        </a:p>
      </dgm:t>
    </dgm:pt>
    <dgm:pt modelId="{1D52463A-F24E-43D7-8631-3F81E3D13CAA}" type="sibTrans" cxnId="{693F227E-445B-469F-A772-AB6B8B9189C6}">
      <dgm:prSet/>
      <dgm:spPr/>
      <dgm:t>
        <a:bodyPr/>
        <a:lstStyle/>
        <a:p>
          <a:endParaRPr lang="tr-TR"/>
        </a:p>
      </dgm:t>
    </dgm:pt>
    <dgm:pt modelId="{2D006412-6DDA-41C4-93B2-21185CB1B511}" type="pres">
      <dgm:prSet presAssocID="{C121E28F-C619-49CD-BBD8-3101976CB1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3E3E2C9-9A32-43F1-B9F7-F101E4DDD7C9}" type="pres">
      <dgm:prSet presAssocID="{483BD0BE-B634-4071-97F2-70C4BAF7CE88}" presName="composite" presStyleCnt="0"/>
      <dgm:spPr/>
    </dgm:pt>
    <dgm:pt modelId="{83447EB8-01C7-4D77-8D42-229D6DC7924C}" type="pres">
      <dgm:prSet presAssocID="{483BD0BE-B634-4071-97F2-70C4BAF7CE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F55542-003E-4C7F-806D-F9F9A2F80811}" type="pres">
      <dgm:prSet presAssocID="{483BD0BE-B634-4071-97F2-70C4BAF7CE88}" presName="desTx" presStyleLbl="alignAccFollowNode1" presStyleIdx="0" presStyleCnt="2">
        <dgm:presLayoutVars>
          <dgm:bulletEnabled val="1"/>
        </dgm:presLayoutVars>
      </dgm:prSet>
      <dgm:spPr/>
    </dgm:pt>
    <dgm:pt modelId="{4DB47038-3A44-4337-977C-94A1A8764829}" type="pres">
      <dgm:prSet presAssocID="{07E49069-7088-4EBC-98E5-492B01548C05}" presName="space" presStyleCnt="0"/>
      <dgm:spPr/>
    </dgm:pt>
    <dgm:pt modelId="{B4E753CA-CC78-4152-89AE-4A35F4BF7606}" type="pres">
      <dgm:prSet presAssocID="{635CC87C-0A9F-4521-95AF-8D68A97EE5E5}" presName="composite" presStyleCnt="0"/>
      <dgm:spPr/>
    </dgm:pt>
    <dgm:pt modelId="{48C111F1-0C91-4261-BA34-128852639F8C}" type="pres">
      <dgm:prSet presAssocID="{635CC87C-0A9F-4521-95AF-8D68A97EE5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29CADC-1FF9-48C9-B0CE-68D8DAB66701}" type="pres">
      <dgm:prSet presAssocID="{635CC87C-0A9F-4521-95AF-8D68A97EE5E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9F0E871-AA38-4A8C-B9AC-C4A4EB2D5F66}" type="presOf" srcId="{C121E28F-C619-49CD-BBD8-3101976CB131}" destId="{2D006412-6DDA-41C4-93B2-21185CB1B511}" srcOrd="0" destOrd="0" presId="urn:microsoft.com/office/officeart/2005/8/layout/hList1"/>
    <dgm:cxn modelId="{C5B0E004-93D4-42C9-BDD2-E43F3F71BD19}" srcId="{C121E28F-C619-49CD-BBD8-3101976CB131}" destId="{483BD0BE-B634-4071-97F2-70C4BAF7CE88}" srcOrd="0" destOrd="0" parTransId="{52EE9F59-EF55-4071-B256-8EF33B5B19BE}" sibTransId="{07E49069-7088-4EBC-98E5-492B01548C05}"/>
    <dgm:cxn modelId="{9DFF7926-8182-40A3-945C-24E159F2E4FE}" type="presOf" srcId="{635CC87C-0A9F-4521-95AF-8D68A97EE5E5}" destId="{48C111F1-0C91-4261-BA34-128852639F8C}" srcOrd="0" destOrd="0" presId="urn:microsoft.com/office/officeart/2005/8/layout/hList1"/>
    <dgm:cxn modelId="{3AC820A2-AFBF-48A1-B9FF-EBB6BD2C9391}" type="presOf" srcId="{483BD0BE-B634-4071-97F2-70C4BAF7CE88}" destId="{83447EB8-01C7-4D77-8D42-229D6DC7924C}" srcOrd="0" destOrd="0" presId="urn:microsoft.com/office/officeart/2005/8/layout/hList1"/>
    <dgm:cxn modelId="{693F227E-445B-469F-A772-AB6B8B9189C6}" srcId="{C121E28F-C619-49CD-BBD8-3101976CB131}" destId="{635CC87C-0A9F-4521-95AF-8D68A97EE5E5}" srcOrd="1" destOrd="0" parTransId="{93644F51-A949-4D65-9CC2-B92AA6E0499C}" sibTransId="{1D52463A-F24E-43D7-8631-3F81E3D13CAA}"/>
    <dgm:cxn modelId="{644CD143-FA80-4B70-A193-72634F56515A}" type="presParOf" srcId="{2D006412-6DDA-41C4-93B2-21185CB1B511}" destId="{B3E3E2C9-9A32-43F1-B9F7-F101E4DDD7C9}" srcOrd="0" destOrd="0" presId="urn:microsoft.com/office/officeart/2005/8/layout/hList1"/>
    <dgm:cxn modelId="{C549E96B-8FEE-4C2A-B4CE-0F7C0A132A81}" type="presParOf" srcId="{B3E3E2C9-9A32-43F1-B9F7-F101E4DDD7C9}" destId="{83447EB8-01C7-4D77-8D42-229D6DC7924C}" srcOrd="0" destOrd="0" presId="urn:microsoft.com/office/officeart/2005/8/layout/hList1"/>
    <dgm:cxn modelId="{94541A3D-136F-4BA0-AF0D-78938300AE11}" type="presParOf" srcId="{B3E3E2C9-9A32-43F1-B9F7-F101E4DDD7C9}" destId="{4BF55542-003E-4C7F-806D-F9F9A2F80811}" srcOrd="1" destOrd="0" presId="urn:microsoft.com/office/officeart/2005/8/layout/hList1"/>
    <dgm:cxn modelId="{A2B3281C-6407-4041-BFCB-0E687737A581}" type="presParOf" srcId="{2D006412-6DDA-41C4-93B2-21185CB1B511}" destId="{4DB47038-3A44-4337-977C-94A1A8764829}" srcOrd="1" destOrd="0" presId="urn:microsoft.com/office/officeart/2005/8/layout/hList1"/>
    <dgm:cxn modelId="{50685717-8DF9-4600-BADF-B74B6473D06E}" type="presParOf" srcId="{2D006412-6DDA-41C4-93B2-21185CB1B511}" destId="{B4E753CA-CC78-4152-89AE-4A35F4BF7606}" srcOrd="2" destOrd="0" presId="urn:microsoft.com/office/officeart/2005/8/layout/hList1"/>
    <dgm:cxn modelId="{94C0766E-31BD-44B5-ACFE-E035B11F14FB}" type="presParOf" srcId="{B4E753CA-CC78-4152-89AE-4A35F4BF7606}" destId="{48C111F1-0C91-4261-BA34-128852639F8C}" srcOrd="0" destOrd="0" presId="urn:microsoft.com/office/officeart/2005/8/layout/hList1"/>
    <dgm:cxn modelId="{8410E650-4533-4464-803E-F0D3E35F0870}" type="presParOf" srcId="{B4E753CA-CC78-4152-89AE-4A35F4BF7606}" destId="{E429CADC-1FF9-48C9-B0CE-68D8DAB66701}" srcOrd="1" destOrd="0" presId="urn:microsoft.com/office/officeart/2005/8/layout/hList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F8D876E-E895-4788-9973-129F02096079}" type="doc">
      <dgm:prSet loTypeId="urn:microsoft.com/office/officeart/2005/8/layout/chevron2" loCatId="process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67C500D-D672-4551-B3A3-24519E4FB96B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A. TABLE</a:t>
          </a:r>
          <a:endParaRPr lang="tr-TR" dirty="0">
            <a:solidFill>
              <a:srgbClr val="FF0000"/>
            </a:solidFill>
          </a:endParaRPr>
        </a:p>
      </dgm:t>
    </dgm:pt>
    <dgm:pt modelId="{DE1A28BE-C524-485E-ABD1-D236E47490B4}" type="parTrans" cxnId="{CA13885C-B6D2-462F-8721-47C78148A221}">
      <dgm:prSet/>
      <dgm:spPr/>
      <dgm:t>
        <a:bodyPr/>
        <a:lstStyle/>
        <a:p>
          <a:endParaRPr lang="tr-TR"/>
        </a:p>
      </dgm:t>
    </dgm:pt>
    <dgm:pt modelId="{3C3CF852-DA3E-4638-9D2E-64F5FEA3D740}" type="sibTrans" cxnId="{CA13885C-B6D2-462F-8721-47C78148A221}">
      <dgm:prSet/>
      <dgm:spPr/>
      <dgm:t>
        <a:bodyPr/>
        <a:lstStyle/>
        <a:p>
          <a:endParaRPr lang="tr-TR"/>
        </a:p>
      </dgm:t>
    </dgm:pt>
    <dgm:pt modelId="{83EF05D2-68AB-4078-A798-84F84EDEF025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B. PENCIL</a:t>
          </a:r>
          <a:endParaRPr lang="tr-TR" dirty="0">
            <a:solidFill>
              <a:srgbClr val="FF0000"/>
            </a:solidFill>
          </a:endParaRPr>
        </a:p>
      </dgm:t>
    </dgm:pt>
    <dgm:pt modelId="{F49235CD-6861-4C80-838C-D6B4D7B24E30}" type="parTrans" cxnId="{C98A88BD-1A23-4622-A8AA-A63AF225EC47}">
      <dgm:prSet/>
      <dgm:spPr/>
      <dgm:t>
        <a:bodyPr/>
        <a:lstStyle/>
        <a:p>
          <a:endParaRPr lang="tr-TR"/>
        </a:p>
      </dgm:t>
    </dgm:pt>
    <dgm:pt modelId="{A7554B52-F8C0-4519-8CDD-C41C2E35030B}" type="sibTrans" cxnId="{C98A88BD-1A23-4622-A8AA-A63AF225EC47}">
      <dgm:prSet/>
      <dgm:spPr/>
      <dgm:t>
        <a:bodyPr/>
        <a:lstStyle/>
        <a:p>
          <a:endParaRPr lang="tr-TR"/>
        </a:p>
      </dgm:t>
    </dgm:pt>
    <dgm:pt modelId="{2686EA1B-4185-4B36-A4F9-465E3490BADC}" type="pres">
      <dgm:prSet presAssocID="{DF8D876E-E895-4788-9973-129F020960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CDFB02-A65A-429F-A313-6824276A2E28}" type="pres">
      <dgm:prSet presAssocID="{967C500D-D672-4551-B3A3-24519E4FB96B}" presName="composite" presStyleCnt="0"/>
      <dgm:spPr/>
    </dgm:pt>
    <dgm:pt modelId="{06659876-EF3C-4836-9A81-BE2BB8CE351D}" type="pres">
      <dgm:prSet presAssocID="{967C500D-D672-4551-B3A3-24519E4FB96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75FD39-DB47-4A6C-B6D9-911CE9F55F5B}" type="pres">
      <dgm:prSet presAssocID="{967C500D-D672-4551-B3A3-24519E4FB96B}" presName="descendantText" presStyleLbl="alignAcc1" presStyleIdx="0" presStyleCnt="2">
        <dgm:presLayoutVars>
          <dgm:bulletEnabled val="1"/>
        </dgm:presLayoutVars>
      </dgm:prSet>
      <dgm:spPr/>
    </dgm:pt>
    <dgm:pt modelId="{C4C9D4AF-D8E9-4C28-AE04-27547B69B61C}" type="pres">
      <dgm:prSet presAssocID="{3C3CF852-DA3E-4638-9D2E-64F5FEA3D740}" presName="sp" presStyleCnt="0"/>
      <dgm:spPr/>
    </dgm:pt>
    <dgm:pt modelId="{E0B20A5D-9E0D-4149-BC80-99974411562E}" type="pres">
      <dgm:prSet presAssocID="{83EF05D2-68AB-4078-A798-84F84EDEF025}" presName="composite" presStyleCnt="0"/>
      <dgm:spPr/>
    </dgm:pt>
    <dgm:pt modelId="{57129546-9CA1-4F06-8153-9CB2FEA997FF}" type="pres">
      <dgm:prSet presAssocID="{83EF05D2-68AB-4078-A798-84F84EDEF02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C187DD-02A8-4D2C-B8CE-CD16E828A92D}" type="pres">
      <dgm:prSet presAssocID="{83EF05D2-68AB-4078-A798-84F84EDEF025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A13885C-B6D2-462F-8721-47C78148A221}" srcId="{DF8D876E-E895-4788-9973-129F02096079}" destId="{967C500D-D672-4551-B3A3-24519E4FB96B}" srcOrd="0" destOrd="0" parTransId="{DE1A28BE-C524-485E-ABD1-D236E47490B4}" sibTransId="{3C3CF852-DA3E-4638-9D2E-64F5FEA3D740}"/>
    <dgm:cxn modelId="{7EBFC5CE-735A-47D3-87A2-083335A70771}" type="presOf" srcId="{967C500D-D672-4551-B3A3-24519E4FB96B}" destId="{06659876-EF3C-4836-9A81-BE2BB8CE351D}" srcOrd="0" destOrd="0" presId="urn:microsoft.com/office/officeart/2005/8/layout/chevron2"/>
    <dgm:cxn modelId="{F54E783C-6B84-4C64-95FC-124722D56600}" type="presOf" srcId="{83EF05D2-68AB-4078-A798-84F84EDEF025}" destId="{57129546-9CA1-4F06-8153-9CB2FEA997FF}" srcOrd="0" destOrd="0" presId="urn:microsoft.com/office/officeart/2005/8/layout/chevron2"/>
    <dgm:cxn modelId="{C98A88BD-1A23-4622-A8AA-A63AF225EC47}" srcId="{DF8D876E-E895-4788-9973-129F02096079}" destId="{83EF05D2-68AB-4078-A798-84F84EDEF025}" srcOrd="1" destOrd="0" parTransId="{F49235CD-6861-4C80-838C-D6B4D7B24E30}" sibTransId="{A7554B52-F8C0-4519-8CDD-C41C2E35030B}"/>
    <dgm:cxn modelId="{8F4C2706-5E69-42C0-A3F3-FD6B3084AB5D}" type="presOf" srcId="{DF8D876E-E895-4788-9973-129F02096079}" destId="{2686EA1B-4185-4B36-A4F9-465E3490BADC}" srcOrd="0" destOrd="0" presId="urn:microsoft.com/office/officeart/2005/8/layout/chevron2"/>
    <dgm:cxn modelId="{078795B0-CBD8-4937-9802-468A5E75034E}" type="presParOf" srcId="{2686EA1B-4185-4B36-A4F9-465E3490BADC}" destId="{67CDFB02-A65A-429F-A313-6824276A2E28}" srcOrd="0" destOrd="0" presId="urn:microsoft.com/office/officeart/2005/8/layout/chevron2"/>
    <dgm:cxn modelId="{5C5B4504-0F82-4621-8C5E-01FE71285FAA}" type="presParOf" srcId="{67CDFB02-A65A-429F-A313-6824276A2E28}" destId="{06659876-EF3C-4836-9A81-BE2BB8CE351D}" srcOrd="0" destOrd="0" presId="urn:microsoft.com/office/officeart/2005/8/layout/chevron2"/>
    <dgm:cxn modelId="{8517C02F-1781-4D8D-8D79-AEF0BE23815B}" type="presParOf" srcId="{67CDFB02-A65A-429F-A313-6824276A2E28}" destId="{E575FD39-DB47-4A6C-B6D9-911CE9F55F5B}" srcOrd="1" destOrd="0" presId="urn:microsoft.com/office/officeart/2005/8/layout/chevron2"/>
    <dgm:cxn modelId="{812E57F0-A8FA-414D-8524-16AFCA530326}" type="presParOf" srcId="{2686EA1B-4185-4B36-A4F9-465E3490BADC}" destId="{C4C9D4AF-D8E9-4C28-AE04-27547B69B61C}" srcOrd="1" destOrd="0" presId="urn:microsoft.com/office/officeart/2005/8/layout/chevron2"/>
    <dgm:cxn modelId="{43BEC62F-0BF0-44AA-A814-F9144F3A30E2}" type="presParOf" srcId="{2686EA1B-4185-4B36-A4F9-465E3490BADC}" destId="{E0B20A5D-9E0D-4149-BC80-99974411562E}" srcOrd="2" destOrd="0" presId="urn:microsoft.com/office/officeart/2005/8/layout/chevron2"/>
    <dgm:cxn modelId="{4A977BE9-3A5F-4058-BFAC-ECD3C0EAB8B1}" type="presParOf" srcId="{E0B20A5D-9E0D-4149-BC80-99974411562E}" destId="{57129546-9CA1-4F06-8153-9CB2FEA997FF}" srcOrd="0" destOrd="0" presId="urn:microsoft.com/office/officeart/2005/8/layout/chevron2"/>
    <dgm:cxn modelId="{C847F08C-A9CF-4A2D-B856-3E642AB7581A}" type="presParOf" srcId="{E0B20A5D-9E0D-4149-BC80-99974411562E}" destId="{F8C187DD-02A8-4D2C-B8CE-CD16E828A92D}" srcOrd="1" destOrd="0" presId="urn:microsoft.com/office/officeart/2005/8/layout/chevron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15D7932-74AC-46C7-93EA-50FA73E7DB82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E94EB41-DCE0-4594-9CEA-F34957888F92}">
      <dgm:prSet/>
      <dgm:spPr/>
      <dgm:t>
        <a:bodyPr/>
        <a:lstStyle/>
        <a:p>
          <a:pPr rtl="0"/>
          <a:r>
            <a:rPr lang="tr-TR" dirty="0" smtClean="0"/>
            <a:t>A. OKUL</a:t>
          </a:r>
          <a:endParaRPr lang="tr-TR" dirty="0"/>
        </a:p>
      </dgm:t>
    </dgm:pt>
    <dgm:pt modelId="{C48DA65A-AB97-41D7-8E89-6092EF7946DC}" type="parTrans" cxnId="{5C741880-E567-40E8-A90B-8C15F1DA6D20}">
      <dgm:prSet/>
      <dgm:spPr/>
      <dgm:t>
        <a:bodyPr/>
        <a:lstStyle/>
        <a:p>
          <a:endParaRPr lang="tr-TR"/>
        </a:p>
      </dgm:t>
    </dgm:pt>
    <dgm:pt modelId="{C5563BB6-6D4F-4A7E-BCA9-ADE45390BE32}" type="sibTrans" cxnId="{5C741880-E567-40E8-A90B-8C15F1DA6D20}">
      <dgm:prSet/>
      <dgm:spPr/>
      <dgm:t>
        <a:bodyPr/>
        <a:lstStyle/>
        <a:p>
          <a:endParaRPr lang="tr-TR"/>
        </a:p>
      </dgm:t>
    </dgm:pt>
    <dgm:pt modelId="{54E4E501-39B5-4715-AD4A-0726D9C3A3F6}">
      <dgm:prSet/>
      <dgm:spPr/>
      <dgm:t>
        <a:bodyPr/>
        <a:lstStyle/>
        <a:p>
          <a:pPr rtl="0"/>
          <a:r>
            <a:rPr lang="tr-TR" dirty="0" smtClean="0"/>
            <a:t>B. ÖĞRENCİ</a:t>
          </a:r>
          <a:endParaRPr lang="tr-TR" dirty="0"/>
        </a:p>
      </dgm:t>
    </dgm:pt>
    <dgm:pt modelId="{5FC8CBA7-69A5-4A15-99B3-D0480DAFD582}" type="parTrans" cxnId="{CA63C1A6-B0C2-4C16-9124-38F1701651F7}">
      <dgm:prSet/>
      <dgm:spPr/>
      <dgm:t>
        <a:bodyPr/>
        <a:lstStyle/>
        <a:p>
          <a:endParaRPr lang="tr-TR"/>
        </a:p>
      </dgm:t>
    </dgm:pt>
    <dgm:pt modelId="{5DA1C467-B196-4C36-8FD1-AEE10F8C3901}" type="sibTrans" cxnId="{CA63C1A6-B0C2-4C16-9124-38F1701651F7}">
      <dgm:prSet/>
      <dgm:spPr/>
      <dgm:t>
        <a:bodyPr/>
        <a:lstStyle/>
        <a:p>
          <a:endParaRPr lang="tr-TR"/>
        </a:p>
      </dgm:t>
    </dgm:pt>
    <dgm:pt modelId="{3CDC6DD8-28E1-4B4D-A4D8-C1B0B91EFA0A}" type="pres">
      <dgm:prSet presAssocID="{115D7932-74AC-46C7-93EA-50FA73E7DB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CADEAAB-D56C-4301-8B9C-C892623C3AE5}" type="pres">
      <dgm:prSet presAssocID="{FE94EB41-DCE0-4594-9CEA-F34957888F92}" presName="root" presStyleCnt="0"/>
      <dgm:spPr/>
    </dgm:pt>
    <dgm:pt modelId="{F5A3A6D5-AA60-41C0-883A-50914195EA56}" type="pres">
      <dgm:prSet presAssocID="{FE94EB41-DCE0-4594-9CEA-F34957888F92}" presName="rootComposite" presStyleCnt="0"/>
      <dgm:spPr/>
    </dgm:pt>
    <dgm:pt modelId="{002A2A8D-79CA-4BDF-A964-192CF271133A}" type="pres">
      <dgm:prSet presAssocID="{FE94EB41-DCE0-4594-9CEA-F34957888F92}" presName="rootText" presStyleLbl="node1" presStyleIdx="0" presStyleCnt="2"/>
      <dgm:spPr/>
      <dgm:t>
        <a:bodyPr/>
        <a:lstStyle/>
        <a:p>
          <a:endParaRPr lang="tr-TR"/>
        </a:p>
      </dgm:t>
    </dgm:pt>
    <dgm:pt modelId="{9103F285-34C9-4C80-949E-5E7E37594E2D}" type="pres">
      <dgm:prSet presAssocID="{FE94EB41-DCE0-4594-9CEA-F34957888F92}" presName="rootConnector" presStyleLbl="node1" presStyleIdx="0" presStyleCnt="2"/>
      <dgm:spPr/>
      <dgm:t>
        <a:bodyPr/>
        <a:lstStyle/>
        <a:p>
          <a:endParaRPr lang="tr-TR"/>
        </a:p>
      </dgm:t>
    </dgm:pt>
    <dgm:pt modelId="{6F31BC17-F634-496A-8D3C-26C383745EED}" type="pres">
      <dgm:prSet presAssocID="{FE94EB41-DCE0-4594-9CEA-F34957888F92}" presName="childShape" presStyleCnt="0"/>
      <dgm:spPr/>
    </dgm:pt>
    <dgm:pt modelId="{D3A83C3E-8FA6-497E-AD2E-81589A72EFA4}" type="pres">
      <dgm:prSet presAssocID="{54E4E501-39B5-4715-AD4A-0726D9C3A3F6}" presName="root" presStyleCnt="0"/>
      <dgm:spPr/>
    </dgm:pt>
    <dgm:pt modelId="{0937318D-F6FE-46FD-95CE-8694E904F284}" type="pres">
      <dgm:prSet presAssocID="{54E4E501-39B5-4715-AD4A-0726D9C3A3F6}" presName="rootComposite" presStyleCnt="0"/>
      <dgm:spPr/>
    </dgm:pt>
    <dgm:pt modelId="{EE5B20A3-6356-4604-9158-845C98B31F89}" type="pres">
      <dgm:prSet presAssocID="{54E4E501-39B5-4715-AD4A-0726D9C3A3F6}" presName="rootText" presStyleLbl="node1" presStyleIdx="1" presStyleCnt="2"/>
      <dgm:spPr/>
      <dgm:t>
        <a:bodyPr/>
        <a:lstStyle/>
        <a:p>
          <a:endParaRPr lang="tr-TR"/>
        </a:p>
      </dgm:t>
    </dgm:pt>
    <dgm:pt modelId="{5CC56267-8498-4DA0-8DD0-76B13BD8C624}" type="pres">
      <dgm:prSet presAssocID="{54E4E501-39B5-4715-AD4A-0726D9C3A3F6}" presName="rootConnector" presStyleLbl="node1" presStyleIdx="1" presStyleCnt="2"/>
      <dgm:spPr/>
      <dgm:t>
        <a:bodyPr/>
        <a:lstStyle/>
        <a:p>
          <a:endParaRPr lang="tr-TR"/>
        </a:p>
      </dgm:t>
    </dgm:pt>
    <dgm:pt modelId="{900A46B6-538A-40A9-B10A-565A4B87CD53}" type="pres">
      <dgm:prSet presAssocID="{54E4E501-39B5-4715-AD4A-0726D9C3A3F6}" presName="childShape" presStyleCnt="0"/>
      <dgm:spPr/>
    </dgm:pt>
  </dgm:ptLst>
  <dgm:cxnLst>
    <dgm:cxn modelId="{5C741880-E567-40E8-A90B-8C15F1DA6D20}" srcId="{115D7932-74AC-46C7-93EA-50FA73E7DB82}" destId="{FE94EB41-DCE0-4594-9CEA-F34957888F92}" srcOrd="0" destOrd="0" parTransId="{C48DA65A-AB97-41D7-8E89-6092EF7946DC}" sibTransId="{C5563BB6-6D4F-4A7E-BCA9-ADE45390BE32}"/>
    <dgm:cxn modelId="{DB95A563-6BFB-4DE2-98D1-041BFA1471D0}" type="presOf" srcId="{54E4E501-39B5-4715-AD4A-0726D9C3A3F6}" destId="{5CC56267-8498-4DA0-8DD0-76B13BD8C624}" srcOrd="1" destOrd="0" presId="urn:microsoft.com/office/officeart/2005/8/layout/hierarchy3"/>
    <dgm:cxn modelId="{CA63C1A6-B0C2-4C16-9124-38F1701651F7}" srcId="{115D7932-74AC-46C7-93EA-50FA73E7DB82}" destId="{54E4E501-39B5-4715-AD4A-0726D9C3A3F6}" srcOrd="1" destOrd="0" parTransId="{5FC8CBA7-69A5-4A15-99B3-D0480DAFD582}" sibTransId="{5DA1C467-B196-4C36-8FD1-AEE10F8C3901}"/>
    <dgm:cxn modelId="{ED42D7D4-D658-4A8B-B609-AFEDB79CAEC7}" type="presOf" srcId="{54E4E501-39B5-4715-AD4A-0726D9C3A3F6}" destId="{EE5B20A3-6356-4604-9158-845C98B31F89}" srcOrd="0" destOrd="0" presId="urn:microsoft.com/office/officeart/2005/8/layout/hierarchy3"/>
    <dgm:cxn modelId="{7D2C83F9-5023-46C9-AEE6-A7A3018D9734}" type="presOf" srcId="{FE94EB41-DCE0-4594-9CEA-F34957888F92}" destId="{9103F285-34C9-4C80-949E-5E7E37594E2D}" srcOrd="1" destOrd="0" presId="urn:microsoft.com/office/officeart/2005/8/layout/hierarchy3"/>
    <dgm:cxn modelId="{8B3E6649-872C-40AA-BD7F-9358FFDF1FEA}" type="presOf" srcId="{FE94EB41-DCE0-4594-9CEA-F34957888F92}" destId="{002A2A8D-79CA-4BDF-A964-192CF271133A}" srcOrd="0" destOrd="0" presId="urn:microsoft.com/office/officeart/2005/8/layout/hierarchy3"/>
    <dgm:cxn modelId="{B8A58A1F-96ED-4118-B6C0-2CD1759AFB9B}" type="presOf" srcId="{115D7932-74AC-46C7-93EA-50FA73E7DB82}" destId="{3CDC6DD8-28E1-4B4D-A4D8-C1B0B91EFA0A}" srcOrd="0" destOrd="0" presId="urn:microsoft.com/office/officeart/2005/8/layout/hierarchy3"/>
    <dgm:cxn modelId="{916AAC91-B0A0-4FB1-9EAC-FD4BC094F519}" type="presParOf" srcId="{3CDC6DD8-28E1-4B4D-A4D8-C1B0B91EFA0A}" destId="{6CADEAAB-D56C-4301-8B9C-C892623C3AE5}" srcOrd="0" destOrd="0" presId="urn:microsoft.com/office/officeart/2005/8/layout/hierarchy3"/>
    <dgm:cxn modelId="{BA174D52-DC7C-4BAE-AB73-9D94F8BFC713}" type="presParOf" srcId="{6CADEAAB-D56C-4301-8B9C-C892623C3AE5}" destId="{F5A3A6D5-AA60-41C0-883A-50914195EA56}" srcOrd="0" destOrd="0" presId="urn:microsoft.com/office/officeart/2005/8/layout/hierarchy3"/>
    <dgm:cxn modelId="{0C5FE376-9FD4-4B06-91A5-2CBE3969576C}" type="presParOf" srcId="{F5A3A6D5-AA60-41C0-883A-50914195EA56}" destId="{002A2A8D-79CA-4BDF-A964-192CF271133A}" srcOrd="0" destOrd="0" presId="urn:microsoft.com/office/officeart/2005/8/layout/hierarchy3"/>
    <dgm:cxn modelId="{52DBD9F2-B4C1-4314-B1BC-B5068F4FAB8B}" type="presParOf" srcId="{F5A3A6D5-AA60-41C0-883A-50914195EA56}" destId="{9103F285-34C9-4C80-949E-5E7E37594E2D}" srcOrd="1" destOrd="0" presId="urn:microsoft.com/office/officeart/2005/8/layout/hierarchy3"/>
    <dgm:cxn modelId="{BB4A2241-16F8-4A04-9F01-FFDEB6FC0126}" type="presParOf" srcId="{6CADEAAB-D56C-4301-8B9C-C892623C3AE5}" destId="{6F31BC17-F634-496A-8D3C-26C383745EED}" srcOrd="1" destOrd="0" presId="urn:microsoft.com/office/officeart/2005/8/layout/hierarchy3"/>
    <dgm:cxn modelId="{F8823458-732D-4304-B9FB-25D07AC08DF1}" type="presParOf" srcId="{3CDC6DD8-28E1-4B4D-A4D8-C1B0B91EFA0A}" destId="{D3A83C3E-8FA6-497E-AD2E-81589A72EFA4}" srcOrd="1" destOrd="0" presId="urn:microsoft.com/office/officeart/2005/8/layout/hierarchy3"/>
    <dgm:cxn modelId="{09C3E1B4-C601-4D93-9EF4-8D88488A9668}" type="presParOf" srcId="{D3A83C3E-8FA6-497E-AD2E-81589A72EFA4}" destId="{0937318D-F6FE-46FD-95CE-8694E904F284}" srcOrd="0" destOrd="0" presId="urn:microsoft.com/office/officeart/2005/8/layout/hierarchy3"/>
    <dgm:cxn modelId="{F3B5B720-670A-4DAE-B114-95C9CDE9970B}" type="presParOf" srcId="{0937318D-F6FE-46FD-95CE-8694E904F284}" destId="{EE5B20A3-6356-4604-9158-845C98B31F89}" srcOrd="0" destOrd="0" presId="urn:microsoft.com/office/officeart/2005/8/layout/hierarchy3"/>
    <dgm:cxn modelId="{862024CF-A147-4707-AD58-A4280B77717E}" type="presParOf" srcId="{0937318D-F6FE-46FD-95CE-8694E904F284}" destId="{5CC56267-8498-4DA0-8DD0-76B13BD8C624}" srcOrd="1" destOrd="0" presId="urn:microsoft.com/office/officeart/2005/8/layout/hierarchy3"/>
    <dgm:cxn modelId="{D13DBA5C-CCD1-4037-BF09-698DACBA3450}" type="presParOf" srcId="{D3A83C3E-8FA6-497E-AD2E-81589A72EFA4}" destId="{900A46B6-538A-40A9-B10A-565A4B87CD53}" srcOrd="1" destOrd="0" presId="urn:microsoft.com/office/officeart/2005/8/layout/hierarchy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69F9A7C-8428-4CA1-9BB8-DE95F194F067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B3D104D-7110-4C32-902A-F04EE6809A09}">
      <dgm:prSet/>
      <dgm:spPr/>
      <dgm:t>
        <a:bodyPr/>
        <a:lstStyle/>
        <a:p>
          <a:pPr rtl="0"/>
          <a:r>
            <a:rPr lang="tr-TR" dirty="0" smtClean="0"/>
            <a:t>A. SAĞA DÖN</a:t>
          </a:r>
          <a:endParaRPr lang="tr-TR" dirty="0"/>
        </a:p>
      </dgm:t>
    </dgm:pt>
    <dgm:pt modelId="{2197664D-218A-4FEB-8F4A-35CB96A416BC}" type="parTrans" cxnId="{4EDEE59E-4DA1-4432-B27C-4100A50B743E}">
      <dgm:prSet/>
      <dgm:spPr/>
      <dgm:t>
        <a:bodyPr/>
        <a:lstStyle/>
        <a:p>
          <a:endParaRPr lang="tr-TR"/>
        </a:p>
      </dgm:t>
    </dgm:pt>
    <dgm:pt modelId="{4F59AC22-F55E-4F0C-BB3A-ECE22360C0BB}" type="sibTrans" cxnId="{4EDEE59E-4DA1-4432-B27C-4100A50B743E}">
      <dgm:prSet/>
      <dgm:spPr/>
      <dgm:t>
        <a:bodyPr/>
        <a:lstStyle/>
        <a:p>
          <a:endParaRPr lang="tr-TR"/>
        </a:p>
      </dgm:t>
    </dgm:pt>
    <dgm:pt modelId="{3F029907-6375-4C15-B1F4-A8B3DB377953}">
      <dgm:prSet/>
      <dgm:spPr/>
      <dgm:t>
        <a:bodyPr/>
        <a:lstStyle/>
        <a:p>
          <a:pPr rtl="0"/>
          <a:r>
            <a:rPr lang="tr-TR" dirty="0" smtClean="0"/>
            <a:t>B. SOLA DÖN</a:t>
          </a:r>
          <a:endParaRPr lang="tr-TR" dirty="0"/>
        </a:p>
      </dgm:t>
    </dgm:pt>
    <dgm:pt modelId="{60C12DA8-AF03-4478-8653-23838DBF6F55}" type="parTrans" cxnId="{C5F651DB-31C6-4352-BE1E-D98B6BF7A9C1}">
      <dgm:prSet/>
      <dgm:spPr/>
      <dgm:t>
        <a:bodyPr/>
        <a:lstStyle/>
        <a:p>
          <a:endParaRPr lang="tr-TR"/>
        </a:p>
      </dgm:t>
    </dgm:pt>
    <dgm:pt modelId="{4BDCE116-9898-4E02-9AA5-031B5A7554E4}" type="sibTrans" cxnId="{C5F651DB-31C6-4352-BE1E-D98B6BF7A9C1}">
      <dgm:prSet/>
      <dgm:spPr/>
      <dgm:t>
        <a:bodyPr/>
        <a:lstStyle/>
        <a:p>
          <a:endParaRPr lang="tr-TR"/>
        </a:p>
      </dgm:t>
    </dgm:pt>
    <dgm:pt modelId="{B43879BC-C32D-4B61-9FFA-2CE906923D2A}" type="pres">
      <dgm:prSet presAssocID="{B69F9A7C-8428-4CA1-9BB8-DE95F194F06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22BEF6-1110-455E-A7C5-CB01023D0741}" type="pres">
      <dgm:prSet presAssocID="{DB3D104D-7110-4C32-902A-F04EE6809A09}" presName="horFlow" presStyleCnt="0"/>
      <dgm:spPr/>
    </dgm:pt>
    <dgm:pt modelId="{DE134C55-201D-4FFF-8221-38680D6ACA76}" type="pres">
      <dgm:prSet presAssocID="{DB3D104D-7110-4C32-902A-F04EE6809A09}" presName="bigChev" presStyleLbl="node1" presStyleIdx="0" presStyleCnt="2" custScaleX="115146"/>
      <dgm:spPr/>
      <dgm:t>
        <a:bodyPr/>
        <a:lstStyle/>
        <a:p>
          <a:endParaRPr lang="tr-TR"/>
        </a:p>
      </dgm:t>
    </dgm:pt>
    <dgm:pt modelId="{EDC14A94-4DAE-455C-9BCA-61C6922E9E6D}" type="pres">
      <dgm:prSet presAssocID="{DB3D104D-7110-4C32-902A-F04EE6809A09}" presName="vSp" presStyleCnt="0"/>
      <dgm:spPr/>
    </dgm:pt>
    <dgm:pt modelId="{6D4F1C9C-6C20-47F7-BBA2-11D755570CA0}" type="pres">
      <dgm:prSet presAssocID="{3F029907-6375-4C15-B1F4-A8B3DB377953}" presName="horFlow" presStyleCnt="0"/>
      <dgm:spPr/>
    </dgm:pt>
    <dgm:pt modelId="{1B42BD75-10A6-4C5B-93D1-CAF26B73D420}" type="pres">
      <dgm:prSet presAssocID="{3F029907-6375-4C15-B1F4-A8B3DB377953}" presName="bigChev" presStyleLbl="node1" presStyleIdx="1" presStyleCnt="2" custFlipHor="1" custScaleX="110404"/>
      <dgm:spPr/>
      <dgm:t>
        <a:bodyPr/>
        <a:lstStyle/>
        <a:p>
          <a:endParaRPr lang="tr-TR"/>
        </a:p>
      </dgm:t>
    </dgm:pt>
  </dgm:ptLst>
  <dgm:cxnLst>
    <dgm:cxn modelId="{4EDEE59E-4DA1-4432-B27C-4100A50B743E}" srcId="{B69F9A7C-8428-4CA1-9BB8-DE95F194F067}" destId="{DB3D104D-7110-4C32-902A-F04EE6809A09}" srcOrd="0" destOrd="0" parTransId="{2197664D-218A-4FEB-8F4A-35CB96A416BC}" sibTransId="{4F59AC22-F55E-4F0C-BB3A-ECE22360C0BB}"/>
    <dgm:cxn modelId="{B6C3E29C-704B-4714-8DFD-3A7E2C44DE32}" type="presOf" srcId="{B69F9A7C-8428-4CA1-9BB8-DE95F194F067}" destId="{B43879BC-C32D-4B61-9FFA-2CE906923D2A}" srcOrd="0" destOrd="0" presId="urn:microsoft.com/office/officeart/2005/8/layout/lProcess3"/>
    <dgm:cxn modelId="{E8F28DCB-E64C-4844-9247-009A799F4273}" type="presOf" srcId="{3F029907-6375-4C15-B1F4-A8B3DB377953}" destId="{1B42BD75-10A6-4C5B-93D1-CAF26B73D420}" srcOrd="0" destOrd="0" presId="urn:microsoft.com/office/officeart/2005/8/layout/lProcess3"/>
    <dgm:cxn modelId="{ECDA354C-346A-4BF0-8A43-0C46CBD1DA1F}" type="presOf" srcId="{DB3D104D-7110-4C32-902A-F04EE6809A09}" destId="{DE134C55-201D-4FFF-8221-38680D6ACA76}" srcOrd="0" destOrd="0" presId="urn:microsoft.com/office/officeart/2005/8/layout/lProcess3"/>
    <dgm:cxn modelId="{C5F651DB-31C6-4352-BE1E-D98B6BF7A9C1}" srcId="{B69F9A7C-8428-4CA1-9BB8-DE95F194F067}" destId="{3F029907-6375-4C15-B1F4-A8B3DB377953}" srcOrd="1" destOrd="0" parTransId="{60C12DA8-AF03-4478-8653-23838DBF6F55}" sibTransId="{4BDCE116-9898-4E02-9AA5-031B5A7554E4}"/>
    <dgm:cxn modelId="{0A8FBA72-8F2C-4295-BBDE-62B5D01C93A1}" type="presParOf" srcId="{B43879BC-C32D-4B61-9FFA-2CE906923D2A}" destId="{8A22BEF6-1110-455E-A7C5-CB01023D0741}" srcOrd="0" destOrd="0" presId="urn:microsoft.com/office/officeart/2005/8/layout/lProcess3"/>
    <dgm:cxn modelId="{FBC55892-68F8-496C-A20A-93779AAD6D00}" type="presParOf" srcId="{8A22BEF6-1110-455E-A7C5-CB01023D0741}" destId="{DE134C55-201D-4FFF-8221-38680D6ACA76}" srcOrd="0" destOrd="0" presId="urn:microsoft.com/office/officeart/2005/8/layout/lProcess3"/>
    <dgm:cxn modelId="{8F3AFB2C-C5C7-444D-A078-1DADFBE10301}" type="presParOf" srcId="{B43879BC-C32D-4B61-9FFA-2CE906923D2A}" destId="{EDC14A94-4DAE-455C-9BCA-61C6922E9E6D}" srcOrd="1" destOrd="0" presId="urn:microsoft.com/office/officeart/2005/8/layout/lProcess3"/>
    <dgm:cxn modelId="{67726BD6-9069-4C5E-B58E-3331BBE7B6E8}" type="presParOf" srcId="{B43879BC-C32D-4B61-9FFA-2CE906923D2A}" destId="{6D4F1C9C-6C20-47F7-BBA2-11D755570CA0}" srcOrd="2" destOrd="0" presId="urn:microsoft.com/office/officeart/2005/8/layout/lProcess3"/>
    <dgm:cxn modelId="{B627EA70-B567-4C5B-A2EE-0611D3E3FB3A}" type="presParOf" srcId="{6D4F1C9C-6C20-47F7-BBA2-11D755570CA0}" destId="{1B42BD75-10A6-4C5B-93D1-CAF26B73D420}" srcOrd="0" destOrd="0" presId="urn:microsoft.com/office/officeart/2005/8/layout/lProcess3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93C7DB9-6115-416A-A4AA-666CFD8282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2E75744-CE49-4422-8C64-E1102476D2CE}">
      <dgm:prSet/>
      <dgm:spPr/>
      <dgm:t>
        <a:bodyPr/>
        <a:lstStyle/>
        <a:p>
          <a:pPr rtl="0"/>
          <a:r>
            <a:rPr lang="tr-TR" dirty="0" smtClean="0"/>
            <a:t>A. BİLGİSAYAR</a:t>
          </a:r>
          <a:endParaRPr lang="tr-TR" dirty="0"/>
        </a:p>
      </dgm:t>
    </dgm:pt>
    <dgm:pt modelId="{83A78F9A-8E24-461C-9E47-45100B31CABE}" type="parTrans" cxnId="{16D926ED-A72D-41EA-BA5D-C4009D10346D}">
      <dgm:prSet/>
      <dgm:spPr/>
      <dgm:t>
        <a:bodyPr/>
        <a:lstStyle/>
        <a:p>
          <a:endParaRPr lang="tr-TR"/>
        </a:p>
      </dgm:t>
    </dgm:pt>
    <dgm:pt modelId="{6291F268-6C64-4E09-BC07-A4BB7AF68096}" type="sibTrans" cxnId="{16D926ED-A72D-41EA-BA5D-C4009D10346D}">
      <dgm:prSet/>
      <dgm:spPr/>
      <dgm:t>
        <a:bodyPr/>
        <a:lstStyle/>
        <a:p>
          <a:endParaRPr lang="tr-TR"/>
        </a:p>
      </dgm:t>
    </dgm:pt>
    <dgm:pt modelId="{92C1818E-4555-4C10-95BD-C7316A81EA28}">
      <dgm:prSet/>
      <dgm:spPr/>
      <dgm:t>
        <a:bodyPr/>
        <a:lstStyle/>
        <a:p>
          <a:pPr rtl="0"/>
          <a:r>
            <a:rPr lang="tr-TR" dirty="0" smtClean="0"/>
            <a:t>B. MASA</a:t>
          </a:r>
          <a:endParaRPr lang="tr-TR" dirty="0"/>
        </a:p>
      </dgm:t>
    </dgm:pt>
    <dgm:pt modelId="{22E39351-B279-41F4-8FA6-4BC39A7F7E6E}" type="parTrans" cxnId="{A8401B01-AF13-4965-A514-0AFDF7934C63}">
      <dgm:prSet/>
      <dgm:spPr/>
      <dgm:t>
        <a:bodyPr/>
        <a:lstStyle/>
        <a:p>
          <a:endParaRPr lang="tr-TR"/>
        </a:p>
      </dgm:t>
    </dgm:pt>
    <dgm:pt modelId="{3F956AFE-96BC-4FB8-A289-0780E6C7DCB5}" type="sibTrans" cxnId="{A8401B01-AF13-4965-A514-0AFDF7934C63}">
      <dgm:prSet/>
      <dgm:spPr/>
      <dgm:t>
        <a:bodyPr/>
        <a:lstStyle/>
        <a:p>
          <a:endParaRPr lang="tr-TR"/>
        </a:p>
      </dgm:t>
    </dgm:pt>
    <dgm:pt modelId="{7B3400ED-BD65-4F9F-A983-8E2F2652CBE2}" type="pres">
      <dgm:prSet presAssocID="{D93C7DB9-6115-416A-A4AA-666CFD8282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A8610A-ADAF-4718-8B05-29A3770EA321}" type="pres">
      <dgm:prSet presAssocID="{E2E75744-CE49-4422-8C64-E1102476D2CE}" presName="linNode" presStyleCnt="0"/>
      <dgm:spPr/>
    </dgm:pt>
    <dgm:pt modelId="{35FE16C1-5A07-4661-951D-E6D0E5D04875}" type="pres">
      <dgm:prSet presAssocID="{E2E75744-CE49-4422-8C64-E1102476D2CE}" presName="parentText" presStyleLbl="node1" presStyleIdx="0" presStyleCnt="2" custScaleX="231483" custLinFactNeighborX="17516" custLinFactNeighborY="173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7965BC-3266-4683-B897-8D0C106F8005}" type="pres">
      <dgm:prSet presAssocID="{6291F268-6C64-4E09-BC07-A4BB7AF68096}" presName="sp" presStyleCnt="0"/>
      <dgm:spPr/>
    </dgm:pt>
    <dgm:pt modelId="{B82294D1-F0FB-4EA2-B33E-B57024A157CD}" type="pres">
      <dgm:prSet presAssocID="{92C1818E-4555-4C10-95BD-C7316A81EA28}" presName="linNode" presStyleCnt="0"/>
      <dgm:spPr/>
    </dgm:pt>
    <dgm:pt modelId="{857B8C73-CB59-48A5-881A-B3E654C5770A}" type="pres">
      <dgm:prSet presAssocID="{92C1818E-4555-4C10-95BD-C7316A81EA28}" presName="parentText" presStyleLbl="node1" presStyleIdx="1" presStyleCnt="2" custScaleX="232757" custLinFactNeighborX="17516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D926ED-A72D-41EA-BA5D-C4009D10346D}" srcId="{D93C7DB9-6115-416A-A4AA-666CFD8282C2}" destId="{E2E75744-CE49-4422-8C64-E1102476D2CE}" srcOrd="0" destOrd="0" parTransId="{83A78F9A-8E24-461C-9E47-45100B31CABE}" sibTransId="{6291F268-6C64-4E09-BC07-A4BB7AF68096}"/>
    <dgm:cxn modelId="{E59C92A5-9EFE-4A63-AABD-2428ECA9A09F}" type="presOf" srcId="{E2E75744-CE49-4422-8C64-E1102476D2CE}" destId="{35FE16C1-5A07-4661-951D-E6D0E5D04875}" srcOrd="0" destOrd="0" presId="urn:microsoft.com/office/officeart/2005/8/layout/vList5"/>
    <dgm:cxn modelId="{4B3D2F34-F71D-4E22-BCAE-972611177C41}" type="presOf" srcId="{92C1818E-4555-4C10-95BD-C7316A81EA28}" destId="{857B8C73-CB59-48A5-881A-B3E654C5770A}" srcOrd="0" destOrd="0" presId="urn:microsoft.com/office/officeart/2005/8/layout/vList5"/>
    <dgm:cxn modelId="{A8401B01-AF13-4965-A514-0AFDF7934C63}" srcId="{D93C7DB9-6115-416A-A4AA-666CFD8282C2}" destId="{92C1818E-4555-4C10-95BD-C7316A81EA28}" srcOrd="1" destOrd="0" parTransId="{22E39351-B279-41F4-8FA6-4BC39A7F7E6E}" sibTransId="{3F956AFE-96BC-4FB8-A289-0780E6C7DCB5}"/>
    <dgm:cxn modelId="{2965F44E-CAF9-491C-BD52-009F0509C533}" type="presOf" srcId="{D93C7DB9-6115-416A-A4AA-666CFD8282C2}" destId="{7B3400ED-BD65-4F9F-A983-8E2F2652CBE2}" srcOrd="0" destOrd="0" presId="urn:microsoft.com/office/officeart/2005/8/layout/vList5"/>
    <dgm:cxn modelId="{008576FA-549D-4D9A-8CDC-A4366931EC9F}" type="presParOf" srcId="{7B3400ED-BD65-4F9F-A983-8E2F2652CBE2}" destId="{19A8610A-ADAF-4718-8B05-29A3770EA321}" srcOrd="0" destOrd="0" presId="urn:microsoft.com/office/officeart/2005/8/layout/vList5"/>
    <dgm:cxn modelId="{29124F6B-B34D-480D-BCCB-27DD0205F542}" type="presParOf" srcId="{19A8610A-ADAF-4718-8B05-29A3770EA321}" destId="{35FE16C1-5A07-4661-951D-E6D0E5D04875}" srcOrd="0" destOrd="0" presId="urn:microsoft.com/office/officeart/2005/8/layout/vList5"/>
    <dgm:cxn modelId="{749A68A6-A619-4CE4-9E7A-6C38A147891F}" type="presParOf" srcId="{7B3400ED-BD65-4F9F-A983-8E2F2652CBE2}" destId="{E77965BC-3266-4683-B897-8D0C106F8005}" srcOrd="1" destOrd="0" presId="urn:microsoft.com/office/officeart/2005/8/layout/vList5"/>
    <dgm:cxn modelId="{BAAD5954-697C-442D-A79A-00E61D774F91}" type="presParOf" srcId="{7B3400ED-BD65-4F9F-A983-8E2F2652CBE2}" destId="{B82294D1-F0FB-4EA2-B33E-B57024A157CD}" srcOrd="2" destOrd="0" presId="urn:microsoft.com/office/officeart/2005/8/layout/vList5"/>
    <dgm:cxn modelId="{A76ECE34-5FBF-4EC5-93F0-6B0302585D15}" type="presParOf" srcId="{B82294D1-F0FB-4EA2-B33E-B57024A157CD}" destId="{857B8C73-CB59-48A5-881A-B3E654C5770A}" srcOrd="0" destOrd="0" presId="urn:microsoft.com/office/officeart/2005/8/layout/vList5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4FBA0A8-1E0B-45DC-B12A-0E30973FF48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70AEE0A7-26CB-47BA-9449-DC09934B9F24}">
      <dgm:prSet/>
      <dgm:spPr/>
      <dgm:t>
        <a:bodyPr/>
        <a:lstStyle/>
        <a:p>
          <a:pPr rtl="0"/>
          <a:r>
            <a:rPr lang="tr-TR" dirty="0" smtClean="0"/>
            <a:t>A. KAPIYI AÇ</a:t>
          </a:r>
          <a:endParaRPr lang="tr-TR" dirty="0"/>
        </a:p>
      </dgm:t>
    </dgm:pt>
    <dgm:pt modelId="{2E52EAEC-9595-4E10-AB52-2F471607909B}" type="parTrans" cxnId="{249E5E5A-6356-47D6-AB93-753016B06CD2}">
      <dgm:prSet/>
      <dgm:spPr/>
      <dgm:t>
        <a:bodyPr/>
        <a:lstStyle/>
        <a:p>
          <a:endParaRPr lang="tr-TR"/>
        </a:p>
      </dgm:t>
    </dgm:pt>
    <dgm:pt modelId="{1685659F-ACCF-46C6-B6C5-8D24A19FBF4C}" type="sibTrans" cxnId="{249E5E5A-6356-47D6-AB93-753016B06CD2}">
      <dgm:prSet/>
      <dgm:spPr/>
      <dgm:t>
        <a:bodyPr/>
        <a:lstStyle/>
        <a:p>
          <a:endParaRPr lang="tr-TR"/>
        </a:p>
      </dgm:t>
    </dgm:pt>
    <dgm:pt modelId="{A1D474A1-519E-4E21-8C0D-CEBD9343877A}">
      <dgm:prSet/>
      <dgm:spPr/>
      <dgm:t>
        <a:bodyPr/>
        <a:lstStyle/>
        <a:p>
          <a:pPr rtl="0"/>
          <a:r>
            <a:rPr lang="tr-TR" dirty="0" smtClean="0"/>
            <a:t>B. AYAĞA KALK</a:t>
          </a:r>
          <a:endParaRPr lang="tr-TR" dirty="0"/>
        </a:p>
      </dgm:t>
    </dgm:pt>
    <dgm:pt modelId="{1D0D2571-DA56-47F7-890A-5B432C5E7360}" type="parTrans" cxnId="{DF8581CD-8BE5-45F9-B47C-3FE4E42C2901}">
      <dgm:prSet/>
      <dgm:spPr/>
      <dgm:t>
        <a:bodyPr/>
        <a:lstStyle/>
        <a:p>
          <a:endParaRPr lang="tr-TR"/>
        </a:p>
      </dgm:t>
    </dgm:pt>
    <dgm:pt modelId="{5BA9FDB1-D2F5-4FA5-9012-658681C64B46}" type="sibTrans" cxnId="{DF8581CD-8BE5-45F9-B47C-3FE4E42C2901}">
      <dgm:prSet/>
      <dgm:spPr/>
      <dgm:t>
        <a:bodyPr/>
        <a:lstStyle/>
        <a:p>
          <a:endParaRPr lang="tr-TR"/>
        </a:p>
      </dgm:t>
    </dgm:pt>
    <dgm:pt modelId="{E5C8E231-DBD4-43DE-AC16-9EBD927FB99B}" type="pres">
      <dgm:prSet presAssocID="{44FBA0A8-1E0B-45DC-B12A-0E30973FF4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98F4135-D9F8-46AD-8895-30189B4C8BC3}" type="pres">
      <dgm:prSet presAssocID="{70AEE0A7-26CB-47BA-9449-DC09934B9F24}" presName="root" presStyleCnt="0"/>
      <dgm:spPr/>
    </dgm:pt>
    <dgm:pt modelId="{07E3884B-40C0-4D66-A6FF-663AC8DB8488}" type="pres">
      <dgm:prSet presAssocID="{70AEE0A7-26CB-47BA-9449-DC09934B9F24}" presName="rootComposite" presStyleCnt="0"/>
      <dgm:spPr/>
    </dgm:pt>
    <dgm:pt modelId="{55A62DA0-81BA-4AD6-9E21-60052B7B4536}" type="pres">
      <dgm:prSet presAssocID="{70AEE0A7-26CB-47BA-9449-DC09934B9F24}" presName="rootText" presStyleLbl="node1" presStyleIdx="0" presStyleCnt="2"/>
      <dgm:spPr/>
      <dgm:t>
        <a:bodyPr/>
        <a:lstStyle/>
        <a:p>
          <a:endParaRPr lang="tr-TR"/>
        </a:p>
      </dgm:t>
    </dgm:pt>
    <dgm:pt modelId="{C75B55C1-8129-41E3-982E-64ED165E806D}" type="pres">
      <dgm:prSet presAssocID="{70AEE0A7-26CB-47BA-9449-DC09934B9F24}" presName="rootConnector" presStyleLbl="node1" presStyleIdx="0" presStyleCnt="2"/>
      <dgm:spPr/>
      <dgm:t>
        <a:bodyPr/>
        <a:lstStyle/>
        <a:p>
          <a:endParaRPr lang="tr-TR"/>
        </a:p>
      </dgm:t>
    </dgm:pt>
    <dgm:pt modelId="{66E1CEB4-0BEE-45A2-AD26-5DDDBC0AEA26}" type="pres">
      <dgm:prSet presAssocID="{70AEE0A7-26CB-47BA-9449-DC09934B9F24}" presName="childShape" presStyleCnt="0"/>
      <dgm:spPr/>
    </dgm:pt>
    <dgm:pt modelId="{88AFCE5A-BEDF-4D7B-A5DA-2EFC7AE9C23C}" type="pres">
      <dgm:prSet presAssocID="{A1D474A1-519E-4E21-8C0D-CEBD9343877A}" presName="root" presStyleCnt="0"/>
      <dgm:spPr/>
    </dgm:pt>
    <dgm:pt modelId="{8D527050-E126-411E-B054-C1E0A5864BD1}" type="pres">
      <dgm:prSet presAssocID="{A1D474A1-519E-4E21-8C0D-CEBD9343877A}" presName="rootComposite" presStyleCnt="0"/>
      <dgm:spPr/>
    </dgm:pt>
    <dgm:pt modelId="{02084FC6-9850-4593-AD05-FEC116F37E21}" type="pres">
      <dgm:prSet presAssocID="{A1D474A1-519E-4E21-8C0D-CEBD9343877A}" presName="rootText" presStyleLbl="node1" presStyleIdx="1" presStyleCnt="2"/>
      <dgm:spPr/>
      <dgm:t>
        <a:bodyPr/>
        <a:lstStyle/>
        <a:p>
          <a:endParaRPr lang="tr-TR"/>
        </a:p>
      </dgm:t>
    </dgm:pt>
    <dgm:pt modelId="{6AEEFF22-9818-4855-81FC-A2EA376BBFD6}" type="pres">
      <dgm:prSet presAssocID="{A1D474A1-519E-4E21-8C0D-CEBD9343877A}" presName="rootConnector" presStyleLbl="node1" presStyleIdx="1" presStyleCnt="2"/>
      <dgm:spPr/>
      <dgm:t>
        <a:bodyPr/>
        <a:lstStyle/>
        <a:p>
          <a:endParaRPr lang="tr-TR"/>
        </a:p>
      </dgm:t>
    </dgm:pt>
    <dgm:pt modelId="{BFE4F371-D42E-4DDA-9AD0-F28610B05592}" type="pres">
      <dgm:prSet presAssocID="{A1D474A1-519E-4E21-8C0D-CEBD9343877A}" presName="childShape" presStyleCnt="0"/>
      <dgm:spPr/>
    </dgm:pt>
  </dgm:ptLst>
  <dgm:cxnLst>
    <dgm:cxn modelId="{05CA74BB-BC0D-4227-BDBF-2AA61FD86D95}" type="presOf" srcId="{A1D474A1-519E-4E21-8C0D-CEBD9343877A}" destId="{6AEEFF22-9818-4855-81FC-A2EA376BBFD6}" srcOrd="1" destOrd="0" presId="urn:microsoft.com/office/officeart/2005/8/layout/hierarchy3"/>
    <dgm:cxn modelId="{249E5E5A-6356-47D6-AB93-753016B06CD2}" srcId="{44FBA0A8-1E0B-45DC-B12A-0E30973FF486}" destId="{70AEE0A7-26CB-47BA-9449-DC09934B9F24}" srcOrd="0" destOrd="0" parTransId="{2E52EAEC-9595-4E10-AB52-2F471607909B}" sibTransId="{1685659F-ACCF-46C6-B6C5-8D24A19FBF4C}"/>
    <dgm:cxn modelId="{DF8581CD-8BE5-45F9-B47C-3FE4E42C2901}" srcId="{44FBA0A8-1E0B-45DC-B12A-0E30973FF486}" destId="{A1D474A1-519E-4E21-8C0D-CEBD9343877A}" srcOrd="1" destOrd="0" parTransId="{1D0D2571-DA56-47F7-890A-5B432C5E7360}" sibTransId="{5BA9FDB1-D2F5-4FA5-9012-658681C64B46}"/>
    <dgm:cxn modelId="{D2D09141-B886-470E-893B-A55F81607778}" type="presOf" srcId="{70AEE0A7-26CB-47BA-9449-DC09934B9F24}" destId="{55A62DA0-81BA-4AD6-9E21-60052B7B4536}" srcOrd="0" destOrd="0" presId="urn:microsoft.com/office/officeart/2005/8/layout/hierarchy3"/>
    <dgm:cxn modelId="{92C1FC71-B5A5-4108-974D-2E35C26A7FCB}" type="presOf" srcId="{70AEE0A7-26CB-47BA-9449-DC09934B9F24}" destId="{C75B55C1-8129-41E3-982E-64ED165E806D}" srcOrd="1" destOrd="0" presId="urn:microsoft.com/office/officeart/2005/8/layout/hierarchy3"/>
    <dgm:cxn modelId="{8BAB0086-DBAB-46BD-A7A7-E11DB3E67F92}" type="presOf" srcId="{A1D474A1-519E-4E21-8C0D-CEBD9343877A}" destId="{02084FC6-9850-4593-AD05-FEC116F37E21}" srcOrd="0" destOrd="0" presId="urn:microsoft.com/office/officeart/2005/8/layout/hierarchy3"/>
    <dgm:cxn modelId="{2FCB285F-5228-4456-9717-FD2BC2784808}" type="presOf" srcId="{44FBA0A8-1E0B-45DC-B12A-0E30973FF486}" destId="{E5C8E231-DBD4-43DE-AC16-9EBD927FB99B}" srcOrd="0" destOrd="0" presId="urn:microsoft.com/office/officeart/2005/8/layout/hierarchy3"/>
    <dgm:cxn modelId="{7A42E0E7-700A-4F89-A961-EC386432F70D}" type="presParOf" srcId="{E5C8E231-DBD4-43DE-AC16-9EBD927FB99B}" destId="{198F4135-D9F8-46AD-8895-30189B4C8BC3}" srcOrd="0" destOrd="0" presId="urn:microsoft.com/office/officeart/2005/8/layout/hierarchy3"/>
    <dgm:cxn modelId="{F2B12E27-C39B-4400-A254-D0B351013154}" type="presParOf" srcId="{198F4135-D9F8-46AD-8895-30189B4C8BC3}" destId="{07E3884B-40C0-4D66-A6FF-663AC8DB8488}" srcOrd="0" destOrd="0" presId="urn:microsoft.com/office/officeart/2005/8/layout/hierarchy3"/>
    <dgm:cxn modelId="{358C8D45-74DA-4B03-AC36-D0310F572765}" type="presParOf" srcId="{07E3884B-40C0-4D66-A6FF-663AC8DB8488}" destId="{55A62DA0-81BA-4AD6-9E21-60052B7B4536}" srcOrd="0" destOrd="0" presId="urn:microsoft.com/office/officeart/2005/8/layout/hierarchy3"/>
    <dgm:cxn modelId="{ADF4A3B8-844E-4AE1-BFE4-ACD178A00803}" type="presParOf" srcId="{07E3884B-40C0-4D66-A6FF-663AC8DB8488}" destId="{C75B55C1-8129-41E3-982E-64ED165E806D}" srcOrd="1" destOrd="0" presId="urn:microsoft.com/office/officeart/2005/8/layout/hierarchy3"/>
    <dgm:cxn modelId="{275F086F-22B3-4C49-AD98-B057FA89966E}" type="presParOf" srcId="{198F4135-D9F8-46AD-8895-30189B4C8BC3}" destId="{66E1CEB4-0BEE-45A2-AD26-5DDDBC0AEA26}" srcOrd="1" destOrd="0" presId="urn:microsoft.com/office/officeart/2005/8/layout/hierarchy3"/>
    <dgm:cxn modelId="{26CDAC1F-4282-4852-8848-924F443F16E5}" type="presParOf" srcId="{E5C8E231-DBD4-43DE-AC16-9EBD927FB99B}" destId="{88AFCE5A-BEDF-4D7B-A5DA-2EFC7AE9C23C}" srcOrd="1" destOrd="0" presId="urn:microsoft.com/office/officeart/2005/8/layout/hierarchy3"/>
    <dgm:cxn modelId="{A405C9C4-6B82-4F0C-8777-0883FF0EF4A7}" type="presParOf" srcId="{88AFCE5A-BEDF-4D7B-A5DA-2EFC7AE9C23C}" destId="{8D527050-E126-411E-B054-C1E0A5864BD1}" srcOrd="0" destOrd="0" presId="urn:microsoft.com/office/officeart/2005/8/layout/hierarchy3"/>
    <dgm:cxn modelId="{3D30A3FA-F854-4BB4-AB45-A937520F0157}" type="presParOf" srcId="{8D527050-E126-411E-B054-C1E0A5864BD1}" destId="{02084FC6-9850-4593-AD05-FEC116F37E21}" srcOrd="0" destOrd="0" presId="urn:microsoft.com/office/officeart/2005/8/layout/hierarchy3"/>
    <dgm:cxn modelId="{AB72CB26-911A-4778-9D40-02355B2A7523}" type="presParOf" srcId="{8D527050-E126-411E-B054-C1E0A5864BD1}" destId="{6AEEFF22-9818-4855-81FC-A2EA376BBFD6}" srcOrd="1" destOrd="0" presId="urn:microsoft.com/office/officeart/2005/8/layout/hierarchy3"/>
    <dgm:cxn modelId="{1521B6AE-FB5A-49F7-9B8F-B35538AC225F}" type="presParOf" srcId="{88AFCE5A-BEDF-4D7B-A5DA-2EFC7AE9C23C}" destId="{BFE4F371-D42E-4DDA-9AD0-F28610B05592}" srcOrd="1" destOrd="0" presId="urn:microsoft.com/office/officeart/2005/8/layout/hierarchy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04BE471-26E4-4BF7-8073-2E9AB2B465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EC74CE3-13BD-46B9-A0A8-F606D294F4EB}">
      <dgm:prSet/>
      <dgm:spPr/>
      <dgm:t>
        <a:bodyPr/>
        <a:lstStyle/>
        <a:p>
          <a:pPr rtl="0"/>
          <a:r>
            <a:rPr lang="tr-TR" dirty="0" smtClean="0"/>
            <a:t>A. YAZ</a:t>
          </a:r>
          <a:endParaRPr lang="tr-TR" dirty="0"/>
        </a:p>
      </dgm:t>
    </dgm:pt>
    <dgm:pt modelId="{84254A55-282E-490D-8A9E-8FAEA359BACC}" type="parTrans" cxnId="{03A8165A-3631-423B-8CA0-97101B047B2B}">
      <dgm:prSet/>
      <dgm:spPr/>
      <dgm:t>
        <a:bodyPr/>
        <a:lstStyle/>
        <a:p>
          <a:endParaRPr lang="tr-TR"/>
        </a:p>
      </dgm:t>
    </dgm:pt>
    <dgm:pt modelId="{496C0620-E19A-4D1F-8897-D5233ABDC9BF}" type="sibTrans" cxnId="{03A8165A-3631-423B-8CA0-97101B047B2B}">
      <dgm:prSet/>
      <dgm:spPr/>
      <dgm:t>
        <a:bodyPr/>
        <a:lstStyle/>
        <a:p>
          <a:endParaRPr lang="tr-TR"/>
        </a:p>
      </dgm:t>
    </dgm:pt>
    <dgm:pt modelId="{99D50637-326D-4508-AC8D-C8BDC46C4F3A}">
      <dgm:prSet/>
      <dgm:spPr/>
      <dgm:t>
        <a:bodyPr/>
        <a:lstStyle/>
        <a:p>
          <a:pPr rtl="0"/>
          <a:r>
            <a:rPr lang="tr-TR" dirty="0" smtClean="0"/>
            <a:t>B. BOYA</a:t>
          </a:r>
          <a:endParaRPr lang="tr-TR" dirty="0"/>
        </a:p>
      </dgm:t>
    </dgm:pt>
    <dgm:pt modelId="{5EC5B874-5DB1-4B72-A257-E2A7D96DFEB4}" type="parTrans" cxnId="{F7447947-75DA-480A-B289-25608C6E3E46}">
      <dgm:prSet/>
      <dgm:spPr/>
      <dgm:t>
        <a:bodyPr/>
        <a:lstStyle/>
        <a:p>
          <a:endParaRPr lang="tr-TR"/>
        </a:p>
      </dgm:t>
    </dgm:pt>
    <dgm:pt modelId="{F07793BE-79AE-4C0C-9701-6BEE551D0533}" type="sibTrans" cxnId="{F7447947-75DA-480A-B289-25608C6E3E46}">
      <dgm:prSet/>
      <dgm:spPr/>
      <dgm:t>
        <a:bodyPr/>
        <a:lstStyle/>
        <a:p>
          <a:endParaRPr lang="tr-TR"/>
        </a:p>
      </dgm:t>
    </dgm:pt>
    <dgm:pt modelId="{6B1EA468-5F8C-4789-B11A-ED0575B704E1}" type="pres">
      <dgm:prSet presAssocID="{904BE471-26E4-4BF7-8073-2E9AB2B465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7B7C133-49AA-4C7F-9734-B3485C344523}" type="pres">
      <dgm:prSet presAssocID="{6EC74CE3-13BD-46B9-A0A8-F606D294F4EB}" presName="linNode" presStyleCnt="0"/>
      <dgm:spPr/>
    </dgm:pt>
    <dgm:pt modelId="{F0224480-CEC4-45CF-823D-6EBA7F295904}" type="pres">
      <dgm:prSet presAssocID="{6EC74CE3-13BD-46B9-A0A8-F606D294F4E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FF5ABA-518E-4FC7-A6C1-A2BF3E7BEDA0}" type="pres">
      <dgm:prSet presAssocID="{496C0620-E19A-4D1F-8897-D5233ABDC9BF}" presName="sp" presStyleCnt="0"/>
      <dgm:spPr/>
    </dgm:pt>
    <dgm:pt modelId="{AEBF0E92-7B26-441D-A64A-DDDA5FB1FC95}" type="pres">
      <dgm:prSet presAssocID="{99D50637-326D-4508-AC8D-C8BDC46C4F3A}" presName="linNode" presStyleCnt="0"/>
      <dgm:spPr/>
    </dgm:pt>
    <dgm:pt modelId="{E75125E1-4921-465F-B88B-8C28E2FE0424}" type="pres">
      <dgm:prSet presAssocID="{99D50637-326D-4508-AC8D-C8BDC46C4F3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A8165A-3631-423B-8CA0-97101B047B2B}" srcId="{904BE471-26E4-4BF7-8073-2E9AB2B46598}" destId="{6EC74CE3-13BD-46B9-A0A8-F606D294F4EB}" srcOrd="0" destOrd="0" parTransId="{84254A55-282E-490D-8A9E-8FAEA359BACC}" sibTransId="{496C0620-E19A-4D1F-8897-D5233ABDC9BF}"/>
    <dgm:cxn modelId="{27D492BF-DB04-43A3-8FDF-04B1B2FB0C78}" type="presOf" srcId="{6EC74CE3-13BD-46B9-A0A8-F606D294F4EB}" destId="{F0224480-CEC4-45CF-823D-6EBA7F295904}" srcOrd="0" destOrd="0" presId="urn:microsoft.com/office/officeart/2005/8/layout/vList5"/>
    <dgm:cxn modelId="{F7447947-75DA-480A-B289-25608C6E3E46}" srcId="{904BE471-26E4-4BF7-8073-2E9AB2B46598}" destId="{99D50637-326D-4508-AC8D-C8BDC46C4F3A}" srcOrd="1" destOrd="0" parTransId="{5EC5B874-5DB1-4B72-A257-E2A7D96DFEB4}" sibTransId="{F07793BE-79AE-4C0C-9701-6BEE551D0533}"/>
    <dgm:cxn modelId="{43A5BE0C-CC76-40DE-A7F4-FAAC167EECBD}" type="presOf" srcId="{904BE471-26E4-4BF7-8073-2E9AB2B46598}" destId="{6B1EA468-5F8C-4789-B11A-ED0575B704E1}" srcOrd="0" destOrd="0" presId="urn:microsoft.com/office/officeart/2005/8/layout/vList5"/>
    <dgm:cxn modelId="{B00956D7-27CA-47C9-B11C-0FAE9684D36E}" type="presOf" srcId="{99D50637-326D-4508-AC8D-C8BDC46C4F3A}" destId="{E75125E1-4921-465F-B88B-8C28E2FE0424}" srcOrd="0" destOrd="0" presId="urn:microsoft.com/office/officeart/2005/8/layout/vList5"/>
    <dgm:cxn modelId="{27EF045B-C98D-4408-AB68-BA0333D010F2}" type="presParOf" srcId="{6B1EA468-5F8C-4789-B11A-ED0575B704E1}" destId="{F7B7C133-49AA-4C7F-9734-B3485C344523}" srcOrd="0" destOrd="0" presId="urn:microsoft.com/office/officeart/2005/8/layout/vList5"/>
    <dgm:cxn modelId="{FAC53FA5-C992-4859-B463-2FFD39D41E60}" type="presParOf" srcId="{F7B7C133-49AA-4C7F-9734-B3485C344523}" destId="{F0224480-CEC4-45CF-823D-6EBA7F295904}" srcOrd="0" destOrd="0" presId="urn:microsoft.com/office/officeart/2005/8/layout/vList5"/>
    <dgm:cxn modelId="{A27B6AD2-F5C2-47C3-B4F5-3C1261B29900}" type="presParOf" srcId="{6B1EA468-5F8C-4789-B11A-ED0575B704E1}" destId="{81FF5ABA-518E-4FC7-A6C1-A2BF3E7BEDA0}" srcOrd="1" destOrd="0" presId="urn:microsoft.com/office/officeart/2005/8/layout/vList5"/>
    <dgm:cxn modelId="{8D6BA836-7285-496C-81EF-608B4343157E}" type="presParOf" srcId="{6B1EA468-5F8C-4789-B11A-ED0575B704E1}" destId="{AEBF0E92-7B26-441D-A64A-DDDA5FB1FC95}" srcOrd="2" destOrd="0" presId="urn:microsoft.com/office/officeart/2005/8/layout/vList5"/>
    <dgm:cxn modelId="{C64808DA-DD4A-400D-9924-775EE617C85E}" type="presParOf" srcId="{AEBF0E92-7B26-441D-A64A-DDDA5FB1FC95}" destId="{E75125E1-4921-465F-B88B-8C28E2FE0424}" srcOrd="0" destOrd="0" presId="urn:microsoft.com/office/officeart/2005/8/layout/vList5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EC9CCC5-3722-4A89-9F99-DC3E627AA16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CAD3BF2-BA08-4B4F-A3A5-F8666F86F86D}">
      <dgm:prSet/>
      <dgm:spPr/>
      <dgm:t>
        <a:bodyPr/>
        <a:lstStyle/>
        <a:p>
          <a:pPr rtl="0"/>
          <a:r>
            <a:rPr lang="tr-TR" dirty="0" smtClean="0"/>
            <a:t>A. YOU’RE WELCOME</a:t>
          </a:r>
          <a:endParaRPr lang="tr-TR" dirty="0"/>
        </a:p>
      </dgm:t>
    </dgm:pt>
    <dgm:pt modelId="{BCC7C02B-F64E-41AF-942A-EAFEE54FE252}" type="parTrans" cxnId="{CD098D91-1CBA-4ABE-AAAC-28FC907F27A7}">
      <dgm:prSet/>
      <dgm:spPr/>
      <dgm:t>
        <a:bodyPr/>
        <a:lstStyle/>
        <a:p>
          <a:endParaRPr lang="tr-TR"/>
        </a:p>
      </dgm:t>
    </dgm:pt>
    <dgm:pt modelId="{BB34245C-540F-4644-B6B3-98FCA428F607}" type="sibTrans" cxnId="{CD098D91-1CBA-4ABE-AAAC-28FC907F27A7}">
      <dgm:prSet/>
      <dgm:spPr/>
      <dgm:t>
        <a:bodyPr/>
        <a:lstStyle/>
        <a:p>
          <a:endParaRPr lang="tr-TR"/>
        </a:p>
      </dgm:t>
    </dgm:pt>
    <dgm:pt modelId="{11977E2D-8930-46F2-8DE7-34FF02348D2C}">
      <dgm:prSet/>
      <dgm:spPr/>
      <dgm:t>
        <a:bodyPr/>
        <a:lstStyle/>
        <a:p>
          <a:pPr rtl="0"/>
          <a:r>
            <a:rPr lang="tr-TR" dirty="0" smtClean="0"/>
            <a:t>B. THANK YOU</a:t>
          </a:r>
          <a:endParaRPr lang="tr-TR" dirty="0"/>
        </a:p>
      </dgm:t>
    </dgm:pt>
    <dgm:pt modelId="{960BB5CA-6EFD-4A26-B46C-22D0FF758D67}" type="parTrans" cxnId="{8C0F265D-7FBC-4DD4-A071-2E809C523EE7}">
      <dgm:prSet/>
      <dgm:spPr/>
      <dgm:t>
        <a:bodyPr/>
        <a:lstStyle/>
        <a:p>
          <a:endParaRPr lang="tr-TR"/>
        </a:p>
      </dgm:t>
    </dgm:pt>
    <dgm:pt modelId="{83B0EAD3-0F6A-46D5-BC4F-7F750D063457}" type="sibTrans" cxnId="{8C0F265D-7FBC-4DD4-A071-2E809C523EE7}">
      <dgm:prSet/>
      <dgm:spPr/>
      <dgm:t>
        <a:bodyPr/>
        <a:lstStyle/>
        <a:p>
          <a:endParaRPr lang="tr-TR"/>
        </a:p>
      </dgm:t>
    </dgm:pt>
    <dgm:pt modelId="{2F195A00-712B-4545-AAFA-D3E475D85C79}" type="pres">
      <dgm:prSet presAssocID="{BEC9CCC5-3722-4A89-9F99-DC3E627AA1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29C68C4-6472-4002-8E73-579EBAC69FB0}" type="pres">
      <dgm:prSet presAssocID="{BEC9CCC5-3722-4A89-9F99-DC3E627AA169}" presName="arrow" presStyleLbl="bgShp" presStyleIdx="0" presStyleCnt="1"/>
      <dgm:spPr/>
    </dgm:pt>
    <dgm:pt modelId="{90FF7E10-F6B4-4751-92DE-F55206FFD4A2}" type="pres">
      <dgm:prSet presAssocID="{BEC9CCC5-3722-4A89-9F99-DC3E627AA169}" presName="linearProcess" presStyleCnt="0"/>
      <dgm:spPr/>
    </dgm:pt>
    <dgm:pt modelId="{27481DA2-70E0-477C-BA07-7D47330F87F3}" type="pres">
      <dgm:prSet presAssocID="{ECAD3BF2-BA08-4B4F-A3A5-F8666F86F86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3929D0-1B18-41C9-A08A-712C561D9C38}" type="pres">
      <dgm:prSet presAssocID="{BB34245C-540F-4644-B6B3-98FCA428F607}" presName="sibTrans" presStyleCnt="0"/>
      <dgm:spPr/>
    </dgm:pt>
    <dgm:pt modelId="{36A3C004-A785-403F-B439-A24B2FB0DB42}" type="pres">
      <dgm:prSet presAssocID="{11977E2D-8930-46F2-8DE7-34FF02348D2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3E77-85EB-4C26-93A3-30444B0CB0A5}" type="presOf" srcId="{ECAD3BF2-BA08-4B4F-A3A5-F8666F86F86D}" destId="{27481DA2-70E0-477C-BA07-7D47330F87F3}" srcOrd="0" destOrd="0" presId="urn:microsoft.com/office/officeart/2005/8/layout/hProcess9"/>
    <dgm:cxn modelId="{8C0F265D-7FBC-4DD4-A071-2E809C523EE7}" srcId="{BEC9CCC5-3722-4A89-9F99-DC3E627AA169}" destId="{11977E2D-8930-46F2-8DE7-34FF02348D2C}" srcOrd="1" destOrd="0" parTransId="{960BB5CA-6EFD-4A26-B46C-22D0FF758D67}" sibTransId="{83B0EAD3-0F6A-46D5-BC4F-7F750D063457}"/>
    <dgm:cxn modelId="{72D7D08D-C76C-4E70-B9E7-4FF8B41CD874}" type="presOf" srcId="{11977E2D-8930-46F2-8DE7-34FF02348D2C}" destId="{36A3C004-A785-403F-B439-A24B2FB0DB42}" srcOrd="0" destOrd="0" presId="urn:microsoft.com/office/officeart/2005/8/layout/hProcess9"/>
    <dgm:cxn modelId="{C7729BCD-4AA9-473A-A421-8387F5CC22A5}" type="presOf" srcId="{BEC9CCC5-3722-4A89-9F99-DC3E627AA169}" destId="{2F195A00-712B-4545-AAFA-D3E475D85C79}" srcOrd="0" destOrd="0" presId="urn:microsoft.com/office/officeart/2005/8/layout/hProcess9"/>
    <dgm:cxn modelId="{CD098D91-1CBA-4ABE-AAAC-28FC907F27A7}" srcId="{BEC9CCC5-3722-4A89-9F99-DC3E627AA169}" destId="{ECAD3BF2-BA08-4B4F-A3A5-F8666F86F86D}" srcOrd="0" destOrd="0" parTransId="{BCC7C02B-F64E-41AF-942A-EAFEE54FE252}" sibTransId="{BB34245C-540F-4644-B6B3-98FCA428F607}"/>
    <dgm:cxn modelId="{1C53E6F4-979D-434C-AB78-73B197E07762}" type="presParOf" srcId="{2F195A00-712B-4545-AAFA-D3E475D85C79}" destId="{C29C68C4-6472-4002-8E73-579EBAC69FB0}" srcOrd="0" destOrd="0" presId="urn:microsoft.com/office/officeart/2005/8/layout/hProcess9"/>
    <dgm:cxn modelId="{702B68D2-26D0-4F51-A4C9-537336B8EA83}" type="presParOf" srcId="{2F195A00-712B-4545-AAFA-D3E475D85C79}" destId="{90FF7E10-F6B4-4751-92DE-F55206FFD4A2}" srcOrd="1" destOrd="0" presId="urn:microsoft.com/office/officeart/2005/8/layout/hProcess9"/>
    <dgm:cxn modelId="{2F26BD39-7FAF-4018-A557-9D38A7833A46}" type="presParOf" srcId="{90FF7E10-F6B4-4751-92DE-F55206FFD4A2}" destId="{27481DA2-70E0-477C-BA07-7D47330F87F3}" srcOrd="0" destOrd="0" presId="urn:microsoft.com/office/officeart/2005/8/layout/hProcess9"/>
    <dgm:cxn modelId="{D0204074-1246-4FB2-A8BC-E6613908D6DF}" type="presParOf" srcId="{90FF7E10-F6B4-4751-92DE-F55206FFD4A2}" destId="{9B3929D0-1B18-41C9-A08A-712C561D9C38}" srcOrd="1" destOrd="0" presId="urn:microsoft.com/office/officeart/2005/8/layout/hProcess9"/>
    <dgm:cxn modelId="{EBFC69B0-7CD4-496B-9FA8-D5756A077D8D}" type="presParOf" srcId="{90FF7E10-F6B4-4751-92DE-F55206FFD4A2}" destId="{36A3C004-A785-403F-B439-A24B2FB0DB42}" srcOrd="2" destOrd="0" presId="urn:microsoft.com/office/officeart/2005/8/layout/hProcess9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862BBDB-A7FA-48DB-A8BF-596BFF80C6B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599FA75-C3DD-498D-B001-A0F3214C905C}">
      <dgm:prSet/>
      <dgm:spPr/>
      <dgm:t>
        <a:bodyPr/>
        <a:lstStyle/>
        <a:p>
          <a:pPr rtl="0"/>
          <a:r>
            <a:rPr lang="tr-TR" dirty="0" smtClean="0"/>
            <a:t>A. FLAG</a:t>
          </a:r>
          <a:endParaRPr lang="tr-TR" dirty="0"/>
        </a:p>
      </dgm:t>
    </dgm:pt>
    <dgm:pt modelId="{7620EEB5-9363-44E3-8D2C-64801FB7114E}" type="parTrans" cxnId="{BE5C0DA4-2701-43A9-B7F7-EC5FCCFD1D0A}">
      <dgm:prSet/>
      <dgm:spPr/>
      <dgm:t>
        <a:bodyPr/>
        <a:lstStyle/>
        <a:p>
          <a:endParaRPr lang="tr-TR"/>
        </a:p>
      </dgm:t>
    </dgm:pt>
    <dgm:pt modelId="{955B10F9-6C71-484C-BE8C-9901CA1BFF72}" type="sibTrans" cxnId="{BE5C0DA4-2701-43A9-B7F7-EC5FCCFD1D0A}">
      <dgm:prSet/>
      <dgm:spPr/>
      <dgm:t>
        <a:bodyPr/>
        <a:lstStyle/>
        <a:p>
          <a:endParaRPr lang="tr-TR"/>
        </a:p>
      </dgm:t>
    </dgm:pt>
    <dgm:pt modelId="{5381CD19-95CF-4FC7-9187-3D60F9A0DC34}">
      <dgm:prSet/>
      <dgm:spPr/>
      <dgm:t>
        <a:bodyPr/>
        <a:lstStyle/>
        <a:p>
          <a:pPr rtl="0"/>
          <a:r>
            <a:rPr lang="tr-TR" dirty="0" smtClean="0"/>
            <a:t>B. PENCIL</a:t>
          </a:r>
          <a:endParaRPr lang="tr-TR" dirty="0"/>
        </a:p>
      </dgm:t>
    </dgm:pt>
    <dgm:pt modelId="{1F1A0B20-F473-469A-A5D1-F6BE8456548A}" type="parTrans" cxnId="{B36BD02B-A639-4140-A32A-DD3947CE2BE8}">
      <dgm:prSet/>
      <dgm:spPr/>
      <dgm:t>
        <a:bodyPr/>
        <a:lstStyle/>
        <a:p>
          <a:endParaRPr lang="tr-TR"/>
        </a:p>
      </dgm:t>
    </dgm:pt>
    <dgm:pt modelId="{05327988-7E81-4138-94CD-0017D9A8C0B0}" type="sibTrans" cxnId="{B36BD02B-A639-4140-A32A-DD3947CE2BE8}">
      <dgm:prSet/>
      <dgm:spPr/>
      <dgm:t>
        <a:bodyPr/>
        <a:lstStyle/>
        <a:p>
          <a:endParaRPr lang="tr-TR"/>
        </a:p>
      </dgm:t>
    </dgm:pt>
    <dgm:pt modelId="{3DF86028-4BC3-4FCE-8098-ACA56EC57344}" type="pres">
      <dgm:prSet presAssocID="{3862BBDB-A7FA-48DB-A8BF-596BFF80C6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74B62F-05FA-491E-8417-3C2BCA03D560}" type="pres">
      <dgm:prSet presAssocID="{9599FA75-C3DD-498D-B001-A0F3214C905C}" presName="composite" presStyleCnt="0"/>
      <dgm:spPr/>
    </dgm:pt>
    <dgm:pt modelId="{EB56C142-9B2F-4BE7-AAA5-F1A316DC023B}" type="pres">
      <dgm:prSet presAssocID="{9599FA75-C3DD-498D-B001-A0F3214C905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F778C6-97F4-4F0B-9C33-1109E1716A4C}" type="pres">
      <dgm:prSet presAssocID="{9599FA75-C3DD-498D-B001-A0F3214C905C}" presName="descendantText" presStyleLbl="alignAcc1" presStyleIdx="0" presStyleCnt="2">
        <dgm:presLayoutVars>
          <dgm:bulletEnabled val="1"/>
        </dgm:presLayoutVars>
      </dgm:prSet>
      <dgm:spPr/>
    </dgm:pt>
    <dgm:pt modelId="{254BF133-B764-471F-AB04-5F9BCE147E58}" type="pres">
      <dgm:prSet presAssocID="{955B10F9-6C71-484C-BE8C-9901CA1BFF72}" presName="sp" presStyleCnt="0"/>
      <dgm:spPr/>
    </dgm:pt>
    <dgm:pt modelId="{24437E15-6D4E-42E3-98B5-6B44F61A80D6}" type="pres">
      <dgm:prSet presAssocID="{5381CD19-95CF-4FC7-9187-3D60F9A0DC34}" presName="composite" presStyleCnt="0"/>
      <dgm:spPr/>
    </dgm:pt>
    <dgm:pt modelId="{99C2C89C-50C9-43FE-BFF4-847A6F3F1625}" type="pres">
      <dgm:prSet presAssocID="{5381CD19-95CF-4FC7-9187-3D60F9A0DC3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7B5177-04B9-4C82-9F3E-A2DC3EB075AE}" type="pres">
      <dgm:prSet presAssocID="{5381CD19-95CF-4FC7-9187-3D60F9A0DC3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36BD02B-A639-4140-A32A-DD3947CE2BE8}" srcId="{3862BBDB-A7FA-48DB-A8BF-596BFF80C6B0}" destId="{5381CD19-95CF-4FC7-9187-3D60F9A0DC34}" srcOrd="1" destOrd="0" parTransId="{1F1A0B20-F473-469A-A5D1-F6BE8456548A}" sibTransId="{05327988-7E81-4138-94CD-0017D9A8C0B0}"/>
    <dgm:cxn modelId="{C98A737C-DD4C-4D60-8840-156C17FCEB58}" type="presOf" srcId="{5381CD19-95CF-4FC7-9187-3D60F9A0DC34}" destId="{99C2C89C-50C9-43FE-BFF4-847A6F3F1625}" srcOrd="0" destOrd="0" presId="urn:microsoft.com/office/officeart/2005/8/layout/chevron2"/>
    <dgm:cxn modelId="{AE0D0D3A-B8F4-42CE-9831-29311848DA2C}" type="presOf" srcId="{3862BBDB-A7FA-48DB-A8BF-596BFF80C6B0}" destId="{3DF86028-4BC3-4FCE-8098-ACA56EC57344}" srcOrd="0" destOrd="0" presId="urn:microsoft.com/office/officeart/2005/8/layout/chevron2"/>
    <dgm:cxn modelId="{2533F4F0-5B5A-4663-8E63-ADDF9C855744}" type="presOf" srcId="{9599FA75-C3DD-498D-B001-A0F3214C905C}" destId="{EB56C142-9B2F-4BE7-AAA5-F1A316DC023B}" srcOrd="0" destOrd="0" presId="urn:microsoft.com/office/officeart/2005/8/layout/chevron2"/>
    <dgm:cxn modelId="{BE5C0DA4-2701-43A9-B7F7-EC5FCCFD1D0A}" srcId="{3862BBDB-A7FA-48DB-A8BF-596BFF80C6B0}" destId="{9599FA75-C3DD-498D-B001-A0F3214C905C}" srcOrd="0" destOrd="0" parTransId="{7620EEB5-9363-44E3-8D2C-64801FB7114E}" sibTransId="{955B10F9-6C71-484C-BE8C-9901CA1BFF72}"/>
    <dgm:cxn modelId="{CAB8EBC7-C045-4CEF-9901-65A470C079BB}" type="presParOf" srcId="{3DF86028-4BC3-4FCE-8098-ACA56EC57344}" destId="{B674B62F-05FA-491E-8417-3C2BCA03D560}" srcOrd="0" destOrd="0" presId="urn:microsoft.com/office/officeart/2005/8/layout/chevron2"/>
    <dgm:cxn modelId="{02C9EEDB-1C78-4DE5-8FB0-7A5D91E59877}" type="presParOf" srcId="{B674B62F-05FA-491E-8417-3C2BCA03D560}" destId="{EB56C142-9B2F-4BE7-AAA5-F1A316DC023B}" srcOrd="0" destOrd="0" presId="urn:microsoft.com/office/officeart/2005/8/layout/chevron2"/>
    <dgm:cxn modelId="{BFBFA5BD-649F-4913-8533-B14733E871AE}" type="presParOf" srcId="{B674B62F-05FA-491E-8417-3C2BCA03D560}" destId="{6BF778C6-97F4-4F0B-9C33-1109E1716A4C}" srcOrd="1" destOrd="0" presId="urn:microsoft.com/office/officeart/2005/8/layout/chevron2"/>
    <dgm:cxn modelId="{B60DDC27-CBE8-482E-84FC-91E009A03D23}" type="presParOf" srcId="{3DF86028-4BC3-4FCE-8098-ACA56EC57344}" destId="{254BF133-B764-471F-AB04-5F9BCE147E58}" srcOrd="1" destOrd="0" presId="urn:microsoft.com/office/officeart/2005/8/layout/chevron2"/>
    <dgm:cxn modelId="{61BC5B57-463F-407F-99E2-AFA00ABDC533}" type="presParOf" srcId="{3DF86028-4BC3-4FCE-8098-ACA56EC57344}" destId="{24437E15-6D4E-42E3-98B5-6B44F61A80D6}" srcOrd="2" destOrd="0" presId="urn:microsoft.com/office/officeart/2005/8/layout/chevron2"/>
    <dgm:cxn modelId="{20992484-FEE4-4A92-81A3-728048AF9A10}" type="presParOf" srcId="{24437E15-6D4E-42E3-98B5-6B44F61A80D6}" destId="{99C2C89C-50C9-43FE-BFF4-847A6F3F1625}" srcOrd="0" destOrd="0" presId="urn:microsoft.com/office/officeart/2005/8/layout/chevron2"/>
    <dgm:cxn modelId="{A6DA7777-2ADA-42C7-A470-456A34E2FD25}" type="presParOf" srcId="{24437E15-6D4E-42E3-98B5-6B44F61A80D6}" destId="{8B7B5177-04B9-4C82-9F3E-A2DC3EB075AE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8668C-02F7-4342-9F67-70BF94A1A5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478D66-87EE-4746-842A-C51F4F41D3AC}">
      <dgm:prSet/>
      <dgm:spPr/>
      <dgm:t>
        <a:bodyPr/>
        <a:lstStyle/>
        <a:p>
          <a:pPr rtl="0"/>
          <a:r>
            <a:rPr lang="tr-TR" dirty="0" smtClean="0"/>
            <a:t>A. KES</a:t>
          </a:r>
          <a:endParaRPr lang="tr-TR" dirty="0"/>
        </a:p>
      </dgm:t>
    </dgm:pt>
    <dgm:pt modelId="{E9819227-322D-40D8-A7FF-42EB458BE536}" type="parTrans" cxnId="{04AD7010-D795-42EB-AB4E-46C97AEBBCFF}">
      <dgm:prSet/>
      <dgm:spPr/>
      <dgm:t>
        <a:bodyPr/>
        <a:lstStyle/>
        <a:p>
          <a:endParaRPr lang="tr-TR"/>
        </a:p>
      </dgm:t>
    </dgm:pt>
    <dgm:pt modelId="{03BC1BF2-AF6D-4023-8F6F-F4190E8BD290}" type="sibTrans" cxnId="{04AD7010-D795-42EB-AB4E-46C97AEBBCFF}">
      <dgm:prSet/>
      <dgm:spPr/>
      <dgm:t>
        <a:bodyPr/>
        <a:lstStyle/>
        <a:p>
          <a:endParaRPr lang="tr-TR"/>
        </a:p>
      </dgm:t>
    </dgm:pt>
    <dgm:pt modelId="{5167CC1B-36E0-4288-AC4F-3CD2D7292DFB}">
      <dgm:prSet/>
      <dgm:spPr/>
      <dgm:t>
        <a:bodyPr/>
        <a:lstStyle/>
        <a:p>
          <a:pPr rtl="0"/>
          <a:r>
            <a:rPr lang="tr-TR" dirty="0" smtClean="0"/>
            <a:t>B. ALKIŞLA</a:t>
          </a:r>
          <a:endParaRPr lang="tr-TR" dirty="0"/>
        </a:p>
      </dgm:t>
    </dgm:pt>
    <dgm:pt modelId="{69ACBAC7-94C2-4E94-9E29-2C1AA21B31EF}" type="parTrans" cxnId="{8B75243F-B9FD-471A-9250-A2542A7AAF9F}">
      <dgm:prSet/>
      <dgm:spPr/>
      <dgm:t>
        <a:bodyPr/>
        <a:lstStyle/>
        <a:p>
          <a:endParaRPr lang="tr-TR"/>
        </a:p>
      </dgm:t>
    </dgm:pt>
    <dgm:pt modelId="{47490908-37B0-4A97-93EF-FC378A14E558}" type="sibTrans" cxnId="{8B75243F-B9FD-471A-9250-A2542A7AAF9F}">
      <dgm:prSet/>
      <dgm:spPr/>
      <dgm:t>
        <a:bodyPr/>
        <a:lstStyle/>
        <a:p>
          <a:endParaRPr lang="tr-TR"/>
        </a:p>
      </dgm:t>
    </dgm:pt>
    <dgm:pt modelId="{8939F968-44C5-486B-B45E-76628CBDBC02}" type="pres">
      <dgm:prSet presAssocID="{1CD8668C-02F7-4342-9F67-70BF94A1A5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087D584-376F-468C-B190-1FD56084CA2E}" type="pres">
      <dgm:prSet presAssocID="{30478D66-87EE-4746-842A-C51F4F41D3AC}" presName="root" presStyleCnt="0"/>
      <dgm:spPr/>
    </dgm:pt>
    <dgm:pt modelId="{A6D82DD3-8CF4-4889-A28D-52A1BAA084F8}" type="pres">
      <dgm:prSet presAssocID="{30478D66-87EE-4746-842A-C51F4F41D3AC}" presName="rootComposite" presStyleCnt="0"/>
      <dgm:spPr/>
    </dgm:pt>
    <dgm:pt modelId="{13C152CB-4CA1-4318-B9E2-FF57A5DE23F9}" type="pres">
      <dgm:prSet presAssocID="{30478D66-87EE-4746-842A-C51F4F41D3AC}" presName="rootText" presStyleLbl="node1" presStyleIdx="0" presStyleCnt="2"/>
      <dgm:spPr/>
      <dgm:t>
        <a:bodyPr/>
        <a:lstStyle/>
        <a:p>
          <a:endParaRPr lang="tr-TR"/>
        </a:p>
      </dgm:t>
    </dgm:pt>
    <dgm:pt modelId="{F3963BAB-2868-42F6-AB8B-7E250F6BAA41}" type="pres">
      <dgm:prSet presAssocID="{30478D66-87EE-4746-842A-C51F4F41D3AC}" presName="rootConnector" presStyleLbl="node1" presStyleIdx="0" presStyleCnt="2"/>
      <dgm:spPr/>
      <dgm:t>
        <a:bodyPr/>
        <a:lstStyle/>
        <a:p>
          <a:endParaRPr lang="tr-TR"/>
        </a:p>
      </dgm:t>
    </dgm:pt>
    <dgm:pt modelId="{9FDCDF8B-B917-40C7-9614-294FD2F1FF96}" type="pres">
      <dgm:prSet presAssocID="{30478D66-87EE-4746-842A-C51F4F41D3AC}" presName="childShape" presStyleCnt="0"/>
      <dgm:spPr/>
    </dgm:pt>
    <dgm:pt modelId="{18F54D85-E964-4FEB-AB22-23BD4D2D55C1}" type="pres">
      <dgm:prSet presAssocID="{5167CC1B-36E0-4288-AC4F-3CD2D7292DFB}" presName="root" presStyleCnt="0"/>
      <dgm:spPr/>
    </dgm:pt>
    <dgm:pt modelId="{B6558BCD-0E4D-4AE4-A736-2E49749A33C4}" type="pres">
      <dgm:prSet presAssocID="{5167CC1B-36E0-4288-AC4F-3CD2D7292DFB}" presName="rootComposite" presStyleCnt="0"/>
      <dgm:spPr/>
    </dgm:pt>
    <dgm:pt modelId="{1BA54464-4E6C-42CD-A0B8-744E230956B3}" type="pres">
      <dgm:prSet presAssocID="{5167CC1B-36E0-4288-AC4F-3CD2D7292DFB}" presName="rootText" presStyleLbl="node1" presStyleIdx="1" presStyleCnt="2" custScaleX="150641"/>
      <dgm:spPr/>
      <dgm:t>
        <a:bodyPr/>
        <a:lstStyle/>
        <a:p>
          <a:endParaRPr lang="tr-TR"/>
        </a:p>
      </dgm:t>
    </dgm:pt>
    <dgm:pt modelId="{D4AD95D1-2443-4018-A7C2-F4AC5938F654}" type="pres">
      <dgm:prSet presAssocID="{5167CC1B-36E0-4288-AC4F-3CD2D7292DFB}" presName="rootConnector" presStyleLbl="node1" presStyleIdx="1" presStyleCnt="2"/>
      <dgm:spPr/>
      <dgm:t>
        <a:bodyPr/>
        <a:lstStyle/>
        <a:p>
          <a:endParaRPr lang="tr-TR"/>
        </a:p>
      </dgm:t>
    </dgm:pt>
    <dgm:pt modelId="{1919C1BB-AFEE-430C-9CFA-EDF91C8813A4}" type="pres">
      <dgm:prSet presAssocID="{5167CC1B-36E0-4288-AC4F-3CD2D7292DFB}" presName="childShape" presStyleCnt="0"/>
      <dgm:spPr/>
    </dgm:pt>
  </dgm:ptLst>
  <dgm:cxnLst>
    <dgm:cxn modelId="{F6DAF20E-487C-4B3F-9ABD-73F7619C174D}" type="presOf" srcId="{5167CC1B-36E0-4288-AC4F-3CD2D7292DFB}" destId="{D4AD95D1-2443-4018-A7C2-F4AC5938F654}" srcOrd="1" destOrd="0" presId="urn:microsoft.com/office/officeart/2005/8/layout/hierarchy3"/>
    <dgm:cxn modelId="{3931572D-135E-450F-A345-266DF8B731C5}" type="presOf" srcId="{30478D66-87EE-4746-842A-C51F4F41D3AC}" destId="{F3963BAB-2868-42F6-AB8B-7E250F6BAA41}" srcOrd="1" destOrd="0" presId="urn:microsoft.com/office/officeart/2005/8/layout/hierarchy3"/>
    <dgm:cxn modelId="{8B75243F-B9FD-471A-9250-A2542A7AAF9F}" srcId="{1CD8668C-02F7-4342-9F67-70BF94A1A59B}" destId="{5167CC1B-36E0-4288-AC4F-3CD2D7292DFB}" srcOrd="1" destOrd="0" parTransId="{69ACBAC7-94C2-4E94-9E29-2C1AA21B31EF}" sibTransId="{47490908-37B0-4A97-93EF-FC378A14E558}"/>
    <dgm:cxn modelId="{9246ADA7-2B8D-49A6-A9E4-23D63112D244}" type="presOf" srcId="{1CD8668C-02F7-4342-9F67-70BF94A1A59B}" destId="{8939F968-44C5-486B-B45E-76628CBDBC02}" srcOrd="0" destOrd="0" presId="urn:microsoft.com/office/officeart/2005/8/layout/hierarchy3"/>
    <dgm:cxn modelId="{210DC759-71CE-42B7-B11B-B760BAF883EC}" type="presOf" srcId="{30478D66-87EE-4746-842A-C51F4F41D3AC}" destId="{13C152CB-4CA1-4318-B9E2-FF57A5DE23F9}" srcOrd="0" destOrd="0" presId="urn:microsoft.com/office/officeart/2005/8/layout/hierarchy3"/>
    <dgm:cxn modelId="{04AD7010-D795-42EB-AB4E-46C97AEBBCFF}" srcId="{1CD8668C-02F7-4342-9F67-70BF94A1A59B}" destId="{30478D66-87EE-4746-842A-C51F4F41D3AC}" srcOrd="0" destOrd="0" parTransId="{E9819227-322D-40D8-A7FF-42EB458BE536}" sibTransId="{03BC1BF2-AF6D-4023-8F6F-F4190E8BD290}"/>
    <dgm:cxn modelId="{3CE99E23-E9EB-4F62-84C4-B72E96BB2312}" type="presOf" srcId="{5167CC1B-36E0-4288-AC4F-3CD2D7292DFB}" destId="{1BA54464-4E6C-42CD-A0B8-744E230956B3}" srcOrd="0" destOrd="0" presId="urn:microsoft.com/office/officeart/2005/8/layout/hierarchy3"/>
    <dgm:cxn modelId="{5B080317-545D-4607-9409-8361A73477C9}" type="presParOf" srcId="{8939F968-44C5-486B-B45E-76628CBDBC02}" destId="{7087D584-376F-468C-B190-1FD56084CA2E}" srcOrd="0" destOrd="0" presId="urn:microsoft.com/office/officeart/2005/8/layout/hierarchy3"/>
    <dgm:cxn modelId="{D1B452BD-E0B7-44ED-9B69-00FA6E2A6116}" type="presParOf" srcId="{7087D584-376F-468C-B190-1FD56084CA2E}" destId="{A6D82DD3-8CF4-4889-A28D-52A1BAA084F8}" srcOrd="0" destOrd="0" presId="urn:microsoft.com/office/officeart/2005/8/layout/hierarchy3"/>
    <dgm:cxn modelId="{CE24EB13-099D-4E03-BDBD-A06076B098B2}" type="presParOf" srcId="{A6D82DD3-8CF4-4889-A28D-52A1BAA084F8}" destId="{13C152CB-4CA1-4318-B9E2-FF57A5DE23F9}" srcOrd="0" destOrd="0" presId="urn:microsoft.com/office/officeart/2005/8/layout/hierarchy3"/>
    <dgm:cxn modelId="{C246B3C9-BE28-4AAC-8C00-CC9B34094B55}" type="presParOf" srcId="{A6D82DD3-8CF4-4889-A28D-52A1BAA084F8}" destId="{F3963BAB-2868-42F6-AB8B-7E250F6BAA41}" srcOrd="1" destOrd="0" presId="urn:microsoft.com/office/officeart/2005/8/layout/hierarchy3"/>
    <dgm:cxn modelId="{E50DD9AC-0182-4B39-8B20-359B139F2E06}" type="presParOf" srcId="{7087D584-376F-468C-B190-1FD56084CA2E}" destId="{9FDCDF8B-B917-40C7-9614-294FD2F1FF96}" srcOrd="1" destOrd="0" presId="urn:microsoft.com/office/officeart/2005/8/layout/hierarchy3"/>
    <dgm:cxn modelId="{99823DEC-E447-45E9-9E7C-78253CB53160}" type="presParOf" srcId="{8939F968-44C5-486B-B45E-76628CBDBC02}" destId="{18F54D85-E964-4FEB-AB22-23BD4D2D55C1}" srcOrd="1" destOrd="0" presId="urn:microsoft.com/office/officeart/2005/8/layout/hierarchy3"/>
    <dgm:cxn modelId="{38E1AE8C-742D-4A0B-8B3B-48B704F1FCF4}" type="presParOf" srcId="{18F54D85-E964-4FEB-AB22-23BD4D2D55C1}" destId="{B6558BCD-0E4D-4AE4-A736-2E49749A33C4}" srcOrd="0" destOrd="0" presId="urn:microsoft.com/office/officeart/2005/8/layout/hierarchy3"/>
    <dgm:cxn modelId="{176F3A2B-76F2-434E-A125-A64B0EFDDCC7}" type="presParOf" srcId="{B6558BCD-0E4D-4AE4-A736-2E49749A33C4}" destId="{1BA54464-4E6C-42CD-A0B8-744E230956B3}" srcOrd="0" destOrd="0" presId="urn:microsoft.com/office/officeart/2005/8/layout/hierarchy3"/>
    <dgm:cxn modelId="{48DF8F85-36CA-4DD0-8152-2A6CE842AC87}" type="presParOf" srcId="{B6558BCD-0E4D-4AE4-A736-2E49749A33C4}" destId="{D4AD95D1-2443-4018-A7C2-F4AC5938F654}" srcOrd="1" destOrd="0" presId="urn:microsoft.com/office/officeart/2005/8/layout/hierarchy3"/>
    <dgm:cxn modelId="{0DC4549E-CB6B-47FF-9EC7-6CA8B42537EC}" type="presParOf" srcId="{18F54D85-E964-4FEB-AB22-23BD4D2D55C1}" destId="{1919C1BB-AFEE-430C-9CFA-EDF91C8813A4}" srcOrd="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9F720A-6771-4BD3-B920-B8CD3F49628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CC75B8-2D2F-45DD-AC8B-AF25AF641693}">
      <dgm:prSet/>
      <dgm:spPr/>
      <dgm:t>
        <a:bodyPr/>
        <a:lstStyle/>
        <a:p>
          <a:pPr rtl="0"/>
          <a:r>
            <a:rPr lang="tr-TR" dirty="0" smtClean="0"/>
            <a:t>A. ÖĞRENCİ</a:t>
          </a:r>
          <a:endParaRPr lang="tr-TR" dirty="0"/>
        </a:p>
      </dgm:t>
    </dgm:pt>
    <dgm:pt modelId="{F2893B19-0591-44C2-BDE2-CD4A7C665DFC}" type="parTrans" cxnId="{6F2149C3-A2B4-4C22-8D60-2A313856A5E4}">
      <dgm:prSet/>
      <dgm:spPr/>
      <dgm:t>
        <a:bodyPr/>
        <a:lstStyle/>
        <a:p>
          <a:endParaRPr lang="tr-TR"/>
        </a:p>
      </dgm:t>
    </dgm:pt>
    <dgm:pt modelId="{11981509-9A5C-48C4-B817-7C75BEB8218E}" type="sibTrans" cxnId="{6F2149C3-A2B4-4C22-8D60-2A313856A5E4}">
      <dgm:prSet/>
      <dgm:spPr/>
      <dgm:t>
        <a:bodyPr/>
        <a:lstStyle/>
        <a:p>
          <a:endParaRPr lang="tr-TR"/>
        </a:p>
      </dgm:t>
    </dgm:pt>
    <dgm:pt modelId="{35227ACF-10F1-42FD-87FE-E4F83A959588}">
      <dgm:prSet/>
      <dgm:spPr/>
      <dgm:t>
        <a:bodyPr/>
        <a:lstStyle/>
        <a:p>
          <a:pPr rtl="0"/>
          <a:r>
            <a:rPr lang="tr-TR" dirty="0" smtClean="0"/>
            <a:t>B. ÖĞRETMEN</a:t>
          </a:r>
          <a:endParaRPr lang="tr-TR" dirty="0"/>
        </a:p>
      </dgm:t>
    </dgm:pt>
    <dgm:pt modelId="{5FC81E0F-58AC-473B-969F-18CEF5C22E8D}" type="parTrans" cxnId="{9DF1AD9D-40F9-4B77-9CB5-EF8C68AFB7FE}">
      <dgm:prSet/>
      <dgm:spPr/>
      <dgm:t>
        <a:bodyPr/>
        <a:lstStyle/>
        <a:p>
          <a:endParaRPr lang="tr-TR"/>
        </a:p>
      </dgm:t>
    </dgm:pt>
    <dgm:pt modelId="{7F10946F-3642-4E5D-A169-AFBFCF839E3D}" type="sibTrans" cxnId="{9DF1AD9D-40F9-4B77-9CB5-EF8C68AFB7FE}">
      <dgm:prSet/>
      <dgm:spPr/>
      <dgm:t>
        <a:bodyPr/>
        <a:lstStyle/>
        <a:p>
          <a:endParaRPr lang="tr-TR"/>
        </a:p>
      </dgm:t>
    </dgm:pt>
    <dgm:pt modelId="{9E8EEE72-63A6-416B-98F0-20520405FFF0}" type="pres">
      <dgm:prSet presAssocID="{4B9F720A-6771-4BD3-B920-B8CD3F4962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F8A04EC-EA17-49B6-A02C-8C49C7072FBF}" type="pres">
      <dgm:prSet presAssocID="{EBCC75B8-2D2F-45DD-AC8B-AF25AF64169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D58ED9-EB0B-4C7F-9262-727C902C93FF}" type="pres">
      <dgm:prSet presAssocID="{11981509-9A5C-48C4-B817-7C75BEB8218E}" presName="sibTrans" presStyleLbl="sibTrans2D1" presStyleIdx="0" presStyleCnt="2" custAng="7125281" custLinFactNeighborX="-33769" custLinFactNeighborY="-42068"/>
      <dgm:spPr/>
      <dgm:t>
        <a:bodyPr/>
        <a:lstStyle/>
        <a:p>
          <a:endParaRPr lang="tr-TR"/>
        </a:p>
      </dgm:t>
    </dgm:pt>
    <dgm:pt modelId="{EA572979-0931-43C3-AC4F-2089CDC265E9}" type="pres">
      <dgm:prSet presAssocID="{11981509-9A5C-48C4-B817-7C75BEB8218E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875A02F1-5D00-4EF1-A208-568293D97FD6}" type="pres">
      <dgm:prSet presAssocID="{35227ACF-10F1-42FD-87FE-E4F83A959588}" presName="node" presStyleLbl="node1" presStyleIdx="1" presStyleCnt="2" custScaleX="1241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B60F7F-8D66-472C-835D-482B04070D72}" type="pres">
      <dgm:prSet presAssocID="{7F10946F-3642-4E5D-A169-AFBFCF839E3D}" presName="sibTrans" presStyleLbl="sibTrans2D1" presStyleIdx="1" presStyleCnt="2" custAng="17529836" custLinFactX="55262" custLinFactY="-165376" custLinFactNeighborX="100000" custLinFactNeighborY="-200000"/>
      <dgm:spPr/>
      <dgm:t>
        <a:bodyPr/>
        <a:lstStyle/>
        <a:p>
          <a:endParaRPr lang="tr-TR"/>
        </a:p>
      </dgm:t>
    </dgm:pt>
    <dgm:pt modelId="{D1AD15E4-6427-4B0F-A2C5-720853861792}" type="pres">
      <dgm:prSet presAssocID="{7F10946F-3642-4E5D-A169-AFBFCF839E3D}" presName="connectorText" presStyleLbl="sibTrans2D1" presStyleIdx="1" presStyleCnt="2"/>
      <dgm:spPr/>
      <dgm:t>
        <a:bodyPr/>
        <a:lstStyle/>
        <a:p>
          <a:endParaRPr lang="tr-TR"/>
        </a:p>
      </dgm:t>
    </dgm:pt>
  </dgm:ptLst>
  <dgm:cxnLst>
    <dgm:cxn modelId="{9DF1AD9D-40F9-4B77-9CB5-EF8C68AFB7FE}" srcId="{4B9F720A-6771-4BD3-B920-B8CD3F496287}" destId="{35227ACF-10F1-42FD-87FE-E4F83A959588}" srcOrd="1" destOrd="0" parTransId="{5FC81E0F-58AC-473B-969F-18CEF5C22E8D}" sibTransId="{7F10946F-3642-4E5D-A169-AFBFCF839E3D}"/>
    <dgm:cxn modelId="{2C0180A8-02E9-4B1D-A794-876C553E0451}" type="presOf" srcId="{11981509-9A5C-48C4-B817-7C75BEB8218E}" destId="{FAD58ED9-EB0B-4C7F-9262-727C902C93FF}" srcOrd="0" destOrd="0" presId="urn:microsoft.com/office/officeart/2005/8/layout/cycle2"/>
    <dgm:cxn modelId="{751268A6-6D88-4804-9782-AE9207FB63C6}" type="presOf" srcId="{4B9F720A-6771-4BD3-B920-B8CD3F496287}" destId="{9E8EEE72-63A6-416B-98F0-20520405FFF0}" srcOrd="0" destOrd="0" presId="urn:microsoft.com/office/officeart/2005/8/layout/cycle2"/>
    <dgm:cxn modelId="{3996671A-3B7F-4B8C-85EA-9B25ECA6F861}" type="presOf" srcId="{11981509-9A5C-48C4-B817-7C75BEB8218E}" destId="{EA572979-0931-43C3-AC4F-2089CDC265E9}" srcOrd="1" destOrd="0" presId="urn:microsoft.com/office/officeart/2005/8/layout/cycle2"/>
    <dgm:cxn modelId="{6F2149C3-A2B4-4C22-8D60-2A313856A5E4}" srcId="{4B9F720A-6771-4BD3-B920-B8CD3F496287}" destId="{EBCC75B8-2D2F-45DD-AC8B-AF25AF641693}" srcOrd="0" destOrd="0" parTransId="{F2893B19-0591-44C2-BDE2-CD4A7C665DFC}" sibTransId="{11981509-9A5C-48C4-B817-7C75BEB8218E}"/>
    <dgm:cxn modelId="{8CF72731-31F2-4718-BC1E-60DE86A9DFC2}" type="presOf" srcId="{EBCC75B8-2D2F-45DD-AC8B-AF25AF641693}" destId="{AF8A04EC-EA17-49B6-A02C-8C49C7072FBF}" srcOrd="0" destOrd="0" presId="urn:microsoft.com/office/officeart/2005/8/layout/cycle2"/>
    <dgm:cxn modelId="{E3D7F96E-5EAB-40D4-8EC8-95B62E43E9ED}" type="presOf" srcId="{7F10946F-3642-4E5D-A169-AFBFCF839E3D}" destId="{37B60F7F-8D66-472C-835D-482B04070D72}" srcOrd="0" destOrd="0" presId="urn:microsoft.com/office/officeart/2005/8/layout/cycle2"/>
    <dgm:cxn modelId="{6525EBA5-A01E-4FC9-AFA6-B774D05844DD}" type="presOf" srcId="{7F10946F-3642-4E5D-A169-AFBFCF839E3D}" destId="{D1AD15E4-6427-4B0F-A2C5-720853861792}" srcOrd="1" destOrd="0" presId="urn:microsoft.com/office/officeart/2005/8/layout/cycle2"/>
    <dgm:cxn modelId="{990552C7-7E0A-4217-9925-0C5F652449B2}" type="presOf" srcId="{35227ACF-10F1-42FD-87FE-E4F83A959588}" destId="{875A02F1-5D00-4EF1-A208-568293D97FD6}" srcOrd="0" destOrd="0" presId="urn:microsoft.com/office/officeart/2005/8/layout/cycle2"/>
    <dgm:cxn modelId="{AAB63BF6-C5DA-40B9-BB6B-1E32A1B00E14}" type="presParOf" srcId="{9E8EEE72-63A6-416B-98F0-20520405FFF0}" destId="{AF8A04EC-EA17-49B6-A02C-8C49C7072FBF}" srcOrd="0" destOrd="0" presId="urn:microsoft.com/office/officeart/2005/8/layout/cycle2"/>
    <dgm:cxn modelId="{F70A1D8B-6E8F-4CDD-B42D-614D28BC69B6}" type="presParOf" srcId="{9E8EEE72-63A6-416B-98F0-20520405FFF0}" destId="{FAD58ED9-EB0B-4C7F-9262-727C902C93FF}" srcOrd="1" destOrd="0" presId="urn:microsoft.com/office/officeart/2005/8/layout/cycle2"/>
    <dgm:cxn modelId="{1CF6C1BF-2810-426A-82FF-199A5BEB1808}" type="presParOf" srcId="{FAD58ED9-EB0B-4C7F-9262-727C902C93FF}" destId="{EA572979-0931-43C3-AC4F-2089CDC265E9}" srcOrd="0" destOrd="0" presId="urn:microsoft.com/office/officeart/2005/8/layout/cycle2"/>
    <dgm:cxn modelId="{52952697-7160-4A2D-B65F-AE53DCEA73CC}" type="presParOf" srcId="{9E8EEE72-63A6-416B-98F0-20520405FFF0}" destId="{875A02F1-5D00-4EF1-A208-568293D97FD6}" srcOrd="2" destOrd="0" presId="urn:microsoft.com/office/officeart/2005/8/layout/cycle2"/>
    <dgm:cxn modelId="{61CFF5F0-7E46-41C9-B807-4BA861E93A0B}" type="presParOf" srcId="{9E8EEE72-63A6-416B-98F0-20520405FFF0}" destId="{37B60F7F-8D66-472C-835D-482B04070D72}" srcOrd="3" destOrd="0" presId="urn:microsoft.com/office/officeart/2005/8/layout/cycle2"/>
    <dgm:cxn modelId="{3AD682A4-CC8D-40EB-9C17-1712A18A1DC2}" type="presParOf" srcId="{37B60F7F-8D66-472C-835D-482B04070D72}" destId="{D1AD15E4-6427-4B0F-A2C5-720853861792}" srcOrd="0" destOrd="0" presId="urn:microsoft.com/office/officeart/2005/8/layout/cycle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76B2A-4A98-4A69-A775-37C6B2B4F727}" type="doc">
      <dgm:prSet loTypeId="urn:microsoft.com/office/officeart/2005/8/layout/lProcess3" loCatId="process" qsTypeId="urn:microsoft.com/office/officeart/2005/8/quickstyle/3d9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6338D61-6C48-4916-A404-C31E991B8D43}">
      <dgm:prSet/>
      <dgm:spPr/>
      <dgm:t>
        <a:bodyPr/>
        <a:lstStyle/>
        <a:p>
          <a:pPr rtl="0"/>
          <a:r>
            <a:rPr lang="tr-TR" dirty="0" smtClean="0"/>
            <a:t>A. YAZ</a:t>
          </a:r>
          <a:endParaRPr lang="tr-TR" dirty="0"/>
        </a:p>
      </dgm:t>
    </dgm:pt>
    <dgm:pt modelId="{249AD650-0ABF-4D8E-A7EF-A0A9C2EE85E4}" type="parTrans" cxnId="{886AA7E1-793C-4B8D-8846-CD7A34AD0EA7}">
      <dgm:prSet/>
      <dgm:spPr/>
      <dgm:t>
        <a:bodyPr/>
        <a:lstStyle/>
        <a:p>
          <a:endParaRPr lang="tr-TR"/>
        </a:p>
      </dgm:t>
    </dgm:pt>
    <dgm:pt modelId="{BBB9C877-24C4-4701-A76D-545231A26045}" type="sibTrans" cxnId="{886AA7E1-793C-4B8D-8846-CD7A34AD0EA7}">
      <dgm:prSet/>
      <dgm:spPr/>
      <dgm:t>
        <a:bodyPr/>
        <a:lstStyle/>
        <a:p>
          <a:endParaRPr lang="tr-TR"/>
        </a:p>
      </dgm:t>
    </dgm:pt>
    <dgm:pt modelId="{124A2C5A-6679-4FC4-ACB9-6F4084547172}">
      <dgm:prSet/>
      <dgm:spPr/>
      <dgm:t>
        <a:bodyPr/>
        <a:lstStyle/>
        <a:p>
          <a:pPr rtl="0"/>
          <a:r>
            <a:rPr lang="tr-TR" dirty="0" smtClean="0"/>
            <a:t>B. OKU</a:t>
          </a:r>
          <a:endParaRPr lang="tr-TR" dirty="0"/>
        </a:p>
      </dgm:t>
    </dgm:pt>
    <dgm:pt modelId="{94312DB7-3EFA-4C52-BC96-8F2D7E71B57D}" type="parTrans" cxnId="{B375937E-4D7E-4D28-BB97-CAF79F088307}">
      <dgm:prSet/>
      <dgm:spPr/>
      <dgm:t>
        <a:bodyPr/>
        <a:lstStyle/>
        <a:p>
          <a:endParaRPr lang="tr-TR"/>
        </a:p>
      </dgm:t>
    </dgm:pt>
    <dgm:pt modelId="{3179BE41-2D0F-4FC4-AE3D-E3CB688FA5EB}" type="sibTrans" cxnId="{B375937E-4D7E-4D28-BB97-CAF79F088307}">
      <dgm:prSet/>
      <dgm:spPr/>
      <dgm:t>
        <a:bodyPr/>
        <a:lstStyle/>
        <a:p>
          <a:endParaRPr lang="tr-TR"/>
        </a:p>
      </dgm:t>
    </dgm:pt>
    <dgm:pt modelId="{DE9C917E-5B2C-45AF-B5B8-556E97398815}" type="pres">
      <dgm:prSet presAssocID="{5D576B2A-4A98-4A69-A775-37C6B2B4F72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226C695-9DEB-4ACA-A9E8-A738C71860A2}" type="pres">
      <dgm:prSet presAssocID="{F6338D61-6C48-4916-A404-C31E991B8D43}" presName="horFlow" presStyleCnt="0"/>
      <dgm:spPr/>
    </dgm:pt>
    <dgm:pt modelId="{7F6C2EEA-4F68-4286-9A72-A46E18F6F702}" type="pres">
      <dgm:prSet presAssocID="{F6338D61-6C48-4916-A404-C31E991B8D43}" presName="bigChev" presStyleLbl="node1" presStyleIdx="0" presStyleCnt="2"/>
      <dgm:spPr/>
      <dgm:t>
        <a:bodyPr/>
        <a:lstStyle/>
        <a:p>
          <a:endParaRPr lang="tr-TR"/>
        </a:p>
      </dgm:t>
    </dgm:pt>
    <dgm:pt modelId="{BD488796-FCD5-42B8-9B82-CE2D408B8060}" type="pres">
      <dgm:prSet presAssocID="{F6338D61-6C48-4916-A404-C31E991B8D43}" presName="vSp" presStyleCnt="0"/>
      <dgm:spPr/>
    </dgm:pt>
    <dgm:pt modelId="{EC949573-7DE1-469C-A32B-12223FEDD3C9}" type="pres">
      <dgm:prSet presAssocID="{124A2C5A-6679-4FC4-ACB9-6F4084547172}" presName="horFlow" presStyleCnt="0"/>
      <dgm:spPr/>
    </dgm:pt>
    <dgm:pt modelId="{39C19733-3012-4A6A-8060-1D14285C36BB}" type="pres">
      <dgm:prSet presAssocID="{124A2C5A-6679-4FC4-ACB9-6F4084547172}" presName="bigChev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49DB59A5-8A8E-4DC0-BEFB-3FBEA79E26C1}" type="presOf" srcId="{5D576B2A-4A98-4A69-A775-37C6B2B4F727}" destId="{DE9C917E-5B2C-45AF-B5B8-556E97398815}" srcOrd="0" destOrd="0" presId="urn:microsoft.com/office/officeart/2005/8/layout/lProcess3"/>
    <dgm:cxn modelId="{ECF853F2-C675-4D7C-A6E3-B7A96CAD6328}" type="presOf" srcId="{F6338D61-6C48-4916-A404-C31E991B8D43}" destId="{7F6C2EEA-4F68-4286-9A72-A46E18F6F702}" srcOrd="0" destOrd="0" presId="urn:microsoft.com/office/officeart/2005/8/layout/lProcess3"/>
    <dgm:cxn modelId="{75E2B250-336A-4F77-B593-52D73BF60A76}" type="presOf" srcId="{124A2C5A-6679-4FC4-ACB9-6F4084547172}" destId="{39C19733-3012-4A6A-8060-1D14285C36BB}" srcOrd="0" destOrd="0" presId="urn:microsoft.com/office/officeart/2005/8/layout/lProcess3"/>
    <dgm:cxn modelId="{B375937E-4D7E-4D28-BB97-CAF79F088307}" srcId="{5D576B2A-4A98-4A69-A775-37C6B2B4F727}" destId="{124A2C5A-6679-4FC4-ACB9-6F4084547172}" srcOrd="1" destOrd="0" parTransId="{94312DB7-3EFA-4C52-BC96-8F2D7E71B57D}" sibTransId="{3179BE41-2D0F-4FC4-AE3D-E3CB688FA5EB}"/>
    <dgm:cxn modelId="{886AA7E1-793C-4B8D-8846-CD7A34AD0EA7}" srcId="{5D576B2A-4A98-4A69-A775-37C6B2B4F727}" destId="{F6338D61-6C48-4916-A404-C31E991B8D43}" srcOrd="0" destOrd="0" parTransId="{249AD650-0ABF-4D8E-A7EF-A0A9C2EE85E4}" sibTransId="{BBB9C877-24C4-4701-A76D-545231A26045}"/>
    <dgm:cxn modelId="{CBC9CEBA-BFB0-411C-AA45-8E5BEA4A8F29}" type="presParOf" srcId="{DE9C917E-5B2C-45AF-B5B8-556E97398815}" destId="{F226C695-9DEB-4ACA-A9E8-A738C71860A2}" srcOrd="0" destOrd="0" presId="urn:microsoft.com/office/officeart/2005/8/layout/lProcess3"/>
    <dgm:cxn modelId="{E7D6B7D7-96A8-4769-AD44-B8B018B3F971}" type="presParOf" srcId="{F226C695-9DEB-4ACA-A9E8-A738C71860A2}" destId="{7F6C2EEA-4F68-4286-9A72-A46E18F6F702}" srcOrd="0" destOrd="0" presId="urn:microsoft.com/office/officeart/2005/8/layout/lProcess3"/>
    <dgm:cxn modelId="{B311790A-8CA0-417B-B59D-9738F8D4F77C}" type="presParOf" srcId="{DE9C917E-5B2C-45AF-B5B8-556E97398815}" destId="{BD488796-FCD5-42B8-9B82-CE2D408B8060}" srcOrd="1" destOrd="0" presId="urn:microsoft.com/office/officeart/2005/8/layout/lProcess3"/>
    <dgm:cxn modelId="{F57F8D94-C1D0-4233-ACE9-45CAC1D7806A}" type="presParOf" srcId="{DE9C917E-5B2C-45AF-B5B8-556E97398815}" destId="{EC949573-7DE1-469C-A32B-12223FEDD3C9}" srcOrd="2" destOrd="0" presId="urn:microsoft.com/office/officeart/2005/8/layout/lProcess3"/>
    <dgm:cxn modelId="{8998DF9C-9EF0-4117-846E-1355547E3A2D}" type="presParOf" srcId="{EC949573-7DE1-469C-A32B-12223FEDD3C9}" destId="{39C19733-3012-4A6A-8060-1D14285C36BB}" srcOrd="0" destOrd="0" presId="urn:microsoft.com/office/officeart/2005/8/layout/l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E4C7DA-7A67-4523-8CD3-B941CF1AA8A0}" type="doc">
      <dgm:prSet loTypeId="urn:microsoft.com/office/officeart/2005/8/layout/hierarchy3" loCatId="hierarchy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2DA4EC7-4242-4620-A698-11C219A6EB84}">
      <dgm:prSet/>
      <dgm:spPr/>
      <dgm:t>
        <a:bodyPr/>
        <a:lstStyle/>
        <a:p>
          <a:pPr rtl="0"/>
          <a:r>
            <a:rPr lang="tr-TR" dirty="0" smtClean="0"/>
            <a:t>A. TEŞEKKÜR EDERİM</a:t>
          </a:r>
          <a:endParaRPr lang="tr-TR" dirty="0"/>
        </a:p>
      </dgm:t>
    </dgm:pt>
    <dgm:pt modelId="{875BF065-1003-47B6-982A-1B98AF5E4D89}" type="parTrans" cxnId="{686893B2-345D-4E2E-9452-FBDEC3CE1DD2}">
      <dgm:prSet/>
      <dgm:spPr/>
      <dgm:t>
        <a:bodyPr/>
        <a:lstStyle/>
        <a:p>
          <a:endParaRPr lang="tr-TR"/>
        </a:p>
      </dgm:t>
    </dgm:pt>
    <dgm:pt modelId="{A7C97853-F2B2-4E85-8D7B-4A295F4C70E7}" type="sibTrans" cxnId="{686893B2-345D-4E2E-9452-FBDEC3CE1DD2}">
      <dgm:prSet/>
      <dgm:spPr/>
      <dgm:t>
        <a:bodyPr/>
        <a:lstStyle/>
        <a:p>
          <a:endParaRPr lang="tr-TR"/>
        </a:p>
      </dgm:t>
    </dgm:pt>
    <dgm:pt modelId="{792AAC30-ED35-4D09-AD6D-67435412294B}">
      <dgm:prSet/>
      <dgm:spPr/>
      <dgm:t>
        <a:bodyPr/>
        <a:lstStyle/>
        <a:p>
          <a:pPr rtl="0"/>
          <a:r>
            <a:rPr lang="tr-TR" dirty="0" smtClean="0"/>
            <a:t>B. BUGÜN NASILSIN?</a:t>
          </a:r>
          <a:endParaRPr lang="tr-TR" dirty="0"/>
        </a:p>
      </dgm:t>
    </dgm:pt>
    <dgm:pt modelId="{11EFAF2D-4657-4F16-BABB-482034744AAE}" type="parTrans" cxnId="{6FC6E26B-2F67-4F41-A6A7-B86485B11A7D}">
      <dgm:prSet/>
      <dgm:spPr/>
      <dgm:t>
        <a:bodyPr/>
        <a:lstStyle/>
        <a:p>
          <a:endParaRPr lang="tr-TR"/>
        </a:p>
      </dgm:t>
    </dgm:pt>
    <dgm:pt modelId="{E919B16B-614A-49DA-A4A3-8F6017DDAC5C}" type="sibTrans" cxnId="{6FC6E26B-2F67-4F41-A6A7-B86485B11A7D}">
      <dgm:prSet/>
      <dgm:spPr/>
      <dgm:t>
        <a:bodyPr/>
        <a:lstStyle/>
        <a:p>
          <a:endParaRPr lang="tr-TR"/>
        </a:p>
      </dgm:t>
    </dgm:pt>
    <dgm:pt modelId="{04C56393-92B5-4176-8BD0-27164C2104AB}" type="pres">
      <dgm:prSet presAssocID="{03E4C7DA-7A67-4523-8CD3-B941CF1AA8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768ED9C-8835-4830-B1A1-D4ABF4885732}" type="pres">
      <dgm:prSet presAssocID="{02DA4EC7-4242-4620-A698-11C219A6EB84}" presName="root" presStyleCnt="0"/>
      <dgm:spPr/>
    </dgm:pt>
    <dgm:pt modelId="{A890A862-AB26-431F-9037-46AF17352C60}" type="pres">
      <dgm:prSet presAssocID="{02DA4EC7-4242-4620-A698-11C219A6EB84}" presName="rootComposite" presStyleCnt="0"/>
      <dgm:spPr/>
    </dgm:pt>
    <dgm:pt modelId="{855C4723-ED4C-44C8-9039-ECC7781347D8}" type="pres">
      <dgm:prSet presAssocID="{02DA4EC7-4242-4620-A698-11C219A6EB84}" presName="rootText" presStyleLbl="node1" presStyleIdx="0" presStyleCnt="2"/>
      <dgm:spPr/>
      <dgm:t>
        <a:bodyPr/>
        <a:lstStyle/>
        <a:p>
          <a:endParaRPr lang="tr-TR"/>
        </a:p>
      </dgm:t>
    </dgm:pt>
    <dgm:pt modelId="{368D2926-45A2-4EC8-BCDA-6C16B6729193}" type="pres">
      <dgm:prSet presAssocID="{02DA4EC7-4242-4620-A698-11C219A6EB84}" presName="rootConnector" presStyleLbl="node1" presStyleIdx="0" presStyleCnt="2"/>
      <dgm:spPr/>
      <dgm:t>
        <a:bodyPr/>
        <a:lstStyle/>
        <a:p>
          <a:endParaRPr lang="tr-TR"/>
        </a:p>
      </dgm:t>
    </dgm:pt>
    <dgm:pt modelId="{47EB883C-C159-476D-A279-1308985EB051}" type="pres">
      <dgm:prSet presAssocID="{02DA4EC7-4242-4620-A698-11C219A6EB84}" presName="childShape" presStyleCnt="0"/>
      <dgm:spPr/>
    </dgm:pt>
    <dgm:pt modelId="{AC4592BD-0FB6-4501-97F5-8BAEEF8C492D}" type="pres">
      <dgm:prSet presAssocID="{792AAC30-ED35-4D09-AD6D-67435412294B}" presName="root" presStyleCnt="0"/>
      <dgm:spPr/>
    </dgm:pt>
    <dgm:pt modelId="{4BCC45EF-16D9-4540-9380-3D2E11801C16}" type="pres">
      <dgm:prSet presAssocID="{792AAC30-ED35-4D09-AD6D-67435412294B}" presName="rootComposite" presStyleCnt="0"/>
      <dgm:spPr/>
    </dgm:pt>
    <dgm:pt modelId="{326E9DD0-E94A-4155-80DE-5CAA30488536}" type="pres">
      <dgm:prSet presAssocID="{792AAC30-ED35-4D09-AD6D-67435412294B}" presName="rootText" presStyleLbl="node1" presStyleIdx="1" presStyleCnt="2"/>
      <dgm:spPr/>
      <dgm:t>
        <a:bodyPr/>
        <a:lstStyle/>
        <a:p>
          <a:endParaRPr lang="tr-TR"/>
        </a:p>
      </dgm:t>
    </dgm:pt>
    <dgm:pt modelId="{49EA72C9-0FC3-44A2-B91C-6EFB86CD7BBC}" type="pres">
      <dgm:prSet presAssocID="{792AAC30-ED35-4D09-AD6D-67435412294B}" presName="rootConnector" presStyleLbl="node1" presStyleIdx="1" presStyleCnt="2"/>
      <dgm:spPr/>
      <dgm:t>
        <a:bodyPr/>
        <a:lstStyle/>
        <a:p>
          <a:endParaRPr lang="tr-TR"/>
        </a:p>
      </dgm:t>
    </dgm:pt>
    <dgm:pt modelId="{1220455D-705D-4D97-BE85-CF0FD35CD0CF}" type="pres">
      <dgm:prSet presAssocID="{792AAC30-ED35-4D09-AD6D-67435412294B}" presName="childShape" presStyleCnt="0"/>
      <dgm:spPr/>
    </dgm:pt>
  </dgm:ptLst>
  <dgm:cxnLst>
    <dgm:cxn modelId="{BA3D7DF7-A1E4-437F-AEDF-3FEEB7101C0F}" type="presOf" srcId="{02DA4EC7-4242-4620-A698-11C219A6EB84}" destId="{855C4723-ED4C-44C8-9039-ECC7781347D8}" srcOrd="0" destOrd="0" presId="urn:microsoft.com/office/officeart/2005/8/layout/hierarchy3"/>
    <dgm:cxn modelId="{1765E24D-D157-4954-AD68-E98FA4D20E9A}" type="presOf" srcId="{02DA4EC7-4242-4620-A698-11C219A6EB84}" destId="{368D2926-45A2-4EC8-BCDA-6C16B6729193}" srcOrd="1" destOrd="0" presId="urn:microsoft.com/office/officeart/2005/8/layout/hierarchy3"/>
    <dgm:cxn modelId="{96622BEE-BC45-41BE-9B9C-DC6B7796CC8A}" type="presOf" srcId="{792AAC30-ED35-4D09-AD6D-67435412294B}" destId="{326E9DD0-E94A-4155-80DE-5CAA30488536}" srcOrd="0" destOrd="0" presId="urn:microsoft.com/office/officeart/2005/8/layout/hierarchy3"/>
    <dgm:cxn modelId="{686893B2-345D-4E2E-9452-FBDEC3CE1DD2}" srcId="{03E4C7DA-7A67-4523-8CD3-B941CF1AA8A0}" destId="{02DA4EC7-4242-4620-A698-11C219A6EB84}" srcOrd="0" destOrd="0" parTransId="{875BF065-1003-47B6-982A-1B98AF5E4D89}" sibTransId="{A7C97853-F2B2-4E85-8D7B-4A295F4C70E7}"/>
    <dgm:cxn modelId="{482760F0-0090-4955-AB2D-3F21B2F57386}" type="presOf" srcId="{792AAC30-ED35-4D09-AD6D-67435412294B}" destId="{49EA72C9-0FC3-44A2-B91C-6EFB86CD7BBC}" srcOrd="1" destOrd="0" presId="urn:microsoft.com/office/officeart/2005/8/layout/hierarchy3"/>
    <dgm:cxn modelId="{13B920E4-8856-440F-9077-CA73AAE5B942}" type="presOf" srcId="{03E4C7DA-7A67-4523-8CD3-B941CF1AA8A0}" destId="{04C56393-92B5-4176-8BD0-27164C2104AB}" srcOrd="0" destOrd="0" presId="urn:microsoft.com/office/officeart/2005/8/layout/hierarchy3"/>
    <dgm:cxn modelId="{6FC6E26B-2F67-4F41-A6A7-B86485B11A7D}" srcId="{03E4C7DA-7A67-4523-8CD3-B941CF1AA8A0}" destId="{792AAC30-ED35-4D09-AD6D-67435412294B}" srcOrd="1" destOrd="0" parTransId="{11EFAF2D-4657-4F16-BABB-482034744AAE}" sibTransId="{E919B16B-614A-49DA-A4A3-8F6017DDAC5C}"/>
    <dgm:cxn modelId="{60F01857-A320-4F2D-B182-6800BBF802F7}" type="presParOf" srcId="{04C56393-92B5-4176-8BD0-27164C2104AB}" destId="{7768ED9C-8835-4830-B1A1-D4ABF4885732}" srcOrd="0" destOrd="0" presId="urn:microsoft.com/office/officeart/2005/8/layout/hierarchy3"/>
    <dgm:cxn modelId="{26C1F168-2EBD-4A36-9D53-67D30E09DFCA}" type="presParOf" srcId="{7768ED9C-8835-4830-B1A1-D4ABF4885732}" destId="{A890A862-AB26-431F-9037-46AF17352C60}" srcOrd="0" destOrd="0" presId="urn:microsoft.com/office/officeart/2005/8/layout/hierarchy3"/>
    <dgm:cxn modelId="{EEE3B58F-EB04-4282-97F6-3151865A9C5F}" type="presParOf" srcId="{A890A862-AB26-431F-9037-46AF17352C60}" destId="{855C4723-ED4C-44C8-9039-ECC7781347D8}" srcOrd="0" destOrd="0" presId="urn:microsoft.com/office/officeart/2005/8/layout/hierarchy3"/>
    <dgm:cxn modelId="{DE63F1CC-6243-426F-A316-B9C312F5D918}" type="presParOf" srcId="{A890A862-AB26-431F-9037-46AF17352C60}" destId="{368D2926-45A2-4EC8-BCDA-6C16B6729193}" srcOrd="1" destOrd="0" presId="urn:microsoft.com/office/officeart/2005/8/layout/hierarchy3"/>
    <dgm:cxn modelId="{B3D03852-E879-4CF0-B08C-17ABA408C248}" type="presParOf" srcId="{7768ED9C-8835-4830-B1A1-D4ABF4885732}" destId="{47EB883C-C159-476D-A279-1308985EB051}" srcOrd="1" destOrd="0" presId="urn:microsoft.com/office/officeart/2005/8/layout/hierarchy3"/>
    <dgm:cxn modelId="{F213B150-E2FB-4137-8144-19CECBEF664D}" type="presParOf" srcId="{04C56393-92B5-4176-8BD0-27164C2104AB}" destId="{AC4592BD-0FB6-4501-97F5-8BAEEF8C492D}" srcOrd="1" destOrd="0" presId="urn:microsoft.com/office/officeart/2005/8/layout/hierarchy3"/>
    <dgm:cxn modelId="{33B86FAC-8AB1-481C-A57E-49A7F9C36809}" type="presParOf" srcId="{AC4592BD-0FB6-4501-97F5-8BAEEF8C492D}" destId="{4BCC45EF-16D9-4540-9380-3D2E11801C16}" srcOrd="0" destOrd="0" presId="urn:microsoft.com/office/officeart/2005/8/layout/hierarchy3"/>
    <dgm:cxn modelId="{E56B0676-396A-4E5F-A3C9-62DC1B9C5E87}" type="presParOf" srcId="{4BCC45EF-16D9-4540-9380-3D2E11801C16}" destId="{326E9DD0-E94A-4155-80DE-5CAA30488536}" srcOrd="0" destOrd="0" presId="urn:microsoft.com/office/officeart/2005/8/layout/hierarchy3"/>
    <dgm:cxn modelId="{06C73AA1-3853-46D6-BC92-4B1E743B1B7F}" type="presParOf" srcId="{4BCC45EF-16D9-4540-9380-3D2E11801C16}" destId="{49EA72C9-0FC3-44A2-B91C-6EFB86CD7BBC}" srcOrd="1" destOrd="0" presId="urn:microsoft.com/office/officeart/2005/8/layout/hierarchy3"/>
    <dgm:cxn modelId="{A07D16FE-8FF9-4370-8FA8-AEA31B3FC9E1}" type="presParOf" srcId="{AC4592BD-0FB6-4501-97F5-8BAEEF8C492D}" destId="{1220455D-705D-4D97-BE85-CF0FD35CD0CF}" srcOrd="1" destOrd="0" presId="urn:microsoft.com/office/officeart/2005/8/layout/hierarchy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9F9A7C-8428-4CA1-9BB8-DE95F194F067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B3D104D-7110-4C32-902A-F04EE6809A09}">
      <dgm:prSet/>
      <dgm:spPr/>
      <dgm:t>
        <a:bodyPr/>
        <a:lstStyle/>
        <a:p>
          <a:pPr rtl="0"/>
          <a:r>
            <a:rPr lang="tr-TR" dirty="0" smtClean="0"/>
            <a:t>A. SAĞA DÖN</a:t>
          </a:r>
          <a:endParaRPr lang="tr-TR" dirty="0"/>
        </a:p>
      </dgm:t>
    </dgm:pt>
    <dgm:pt modelId="{2197664D-218A-4FEB-8F4A-35CB96A416BC}" type="parTrans" cxnId="{4EDEE59E-4DA1-4432-B27C-4100A50B743E}">
      <dgm:prSet/>
      <dgm:spPr/>
      <dgm:t>
        <a:bodyPr/>
        <a:lstStyle/>
        <a:p>
          <a:endParaRPr lang="tr-TR"/>
        </a:p>
      </dgm:t>
    </dgm:pt>
    <dgm:pt modelId="{4F59AC22-F55E-4F0C-BB3A-ECE22360C0BB}" type="sibTrans" cxnId="{4EDEE59E-4DA1-4432-B27C-4100A50B743E}">
      <dgm:prSet/>
      <dgm:spPr/>
      <dgm:t>
        <a:bodyPr/>
        <a:lstStyle/>
        <a:p>
          <a:endParaRPr lang="tr-TR"/>
        </a:p>
      </dgm:t>
    </dgm:pt>
    <dgm:pt modelId="{3F029907-6375-4C15-B1F4-A8B3DB377953}">
      <dgm:prSet/>
      <dgm:spPr/>
      <dgm:t>
        <a:bodyPr/>
        <a:lstStyle/>
        <a:p>
          <a:pPr rtl="0"/>
          <a:r>
            <a:rPr lang="tr-TR" dirty="0" smtClean="0"/>
            <a:t>B. SOLA DÖN</a:t>
          </a:r>
          <a:endParaRPr lang="tr-TR" dirty="0"/>
        </a:p>
      </dgm:t>
    </dgm:pt>
    <dgm:pt modelId="{60C12DA8-AF03-4478-8653-23838DBF6F55}" type="parTrans" cxnId="{C5F651DB-31C6-4352-BE1E-D98B6BF7A9C1}">
      <dgm:prSet/>
      <dgm:spPr/>
      <dgm:t>
        <a:bodyPr/>
        <a:lstStyle/>
        <a:p>
          <a:endParaRPr lang="tr-TR"/>
        </a:p>
      </dgm:t>
    </dgm:pt>
    <dgm:pt modelId="{4BDCE116-9898-4E02-9AA5-031B5A7554E4}" type="sibTrans" cxnId="{C5F651DB-31C6-4352-BE1E-D98B6BF7A9C1}">
      <dgm:prSet/>
      <dgm:spPr/>
      <dgm:t>
        <a:bodyPr/>
        <a:lstStyle/>
        <a:p>
          <a:endParaRPr lang="tr-TR"/>
        </a:p>
      </dgm:t>
    </dgm:pt>
    <dgm:pt modelId="{B43879BC-C32D-4B61-9FFA-2CE906923D2A}" type="pres">
      <dgm:prSet presAssocID="{B69F9A7C-8428-4CA1-9BB8-DE95F194F06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22BEF6-1110-455E-A7C5-CB01023D0741}" type="pres">
      <dgm:prSet presAssocID="{DB3D104D-7110-4C32-902A-F04EE6809A09}" presName="horFlow" presStyleCnt="0"/>
      <dgm:spPr/>
    </dgm:pt>
    <dgm:pt modelId="{DE134C55-201D-4FFF-8221-38680D6ACA76}" type="pres">
      <dgm:prSet presAssocID="{DB3D104D-7110-4C32-902A-F04EE6809A09}" presName="bigChev" presStyleLbl="node1" presStyleIdx="0" presStyleCnt="2" custScaleX="115146"/>
      <dgm:spPr/>
      <dgm:t>
        <a:bodyPr/>
        <a:lstStyle/>
        <a:p>
          <a:endParaRPr lang="tr-TR"/>
        </a:p>
      </dgm:t>
    </dgm:pt>
    <dgm:pt modelId="{EDC14A94-4DAE-455C-9BCA-61C6922E9E6D}" type="pres">
      <dgm:prSet presAssocID="{DB3D104D-7110-4C32-902A-F04EE6809A09}" presName="vSp" presStyleCnt="0"/>
      <dgm:spPr/>
    </dgm:pt>
    <dgm:pt modelId="{6D4F1C9C-6C20-47F7-BBA2-11D755570CA0}" type="pres">
      <dgm:prSet presAssocID="{3F029907-6375-4C15-B1F4-A8B3DB377953}" presName="horFlow" presStyleCnt="0"/>
      <dgm:spPr/>
    </dgm:pt>
    <dgm:pt modelId="{1B42BD75-10A6-4C5B-93D1-CAF26B73D420}" type="pres">
      <dgm:prSet presAssocID="{3F029907-6375-4C15-B1F4-A8B3DB377953}" presName="bigChev" presStyleLbl="node1" presStyleIdx="1" presStyleCnt="2" custFlipHor="1" custScaleX="110404"/>
      <dgm:spPr/>
      <dgm:t>
        <a:bodyPr/>
        <a:lstStyle/>
        <a:p>
          <a:endParaRPr lang="tr-TR"/>
        </a:p>
      </dgm:t>
    </dgm:pt>
  </dgm:ptLst>
  <dgm:cxnLst>
    <dgm:cxn modelId="{4EDEE59E-4DA1-4432-B27C-4100A50B743E}" srcId="{B69F9A7C-8428-4CA1-9BB8-DE95F194F067}" destId="{DB3D104D-7110-4C32-902A-F04EE6809A09}" srcOrd="0" destOrd="0" parTransId="{2197664D-218A-4FEB-8F4A-35CB96A416BC}" sibTransId="{4F59AC22-F55E-4F0C-BB3A-ECE22360C0BB}"/>
    <dgm:cxn modelId="{85FBBCC3-54C9-44E2-8E18-4A8D057E6949}" type="presOf" srcId="{DB3D104D-7110-4C32-902A-F04EE6809A09}" destId="{DE134C55-201D-4FFF-8221-38680D6ACA76}" srcOrd="0" destOrd="0" presId="urn:microsoft.com/office/officeart/2005/8/layout/lProcess3"/>
    <dgm:cxn modelId="{168FCDCC-2D7A-440D-86AE-BC14D5AD4160}" type="presOf" srcId="{B69F9A7C-8428-4CA1-9BB8-DE95F194F067}" destId="{B43879BC-C32D-4B61-9FFA-2CE906923D2A}" srcOrd="0" destOrd="0" presId="urn:microsoft.com/office/officeart/2005/8/layout/lProcess3"/>
    <dgm:cxn modelId="{C5F651DB-31C6-4352-BE1E-D98B6BF7A9C1}" srcId="{B69F9A7C-8428-4CA1-9BB8-DE95F194F067}" destId="{3F029907-6375-4C15-B1F4-A8B3DB377953}" srcOrd="1" destOrd="0" parTransId="{60C12DA8-AF03-4478-8653-23838DBF6F55}" sibTransId="{4BDCE116-9898-4E02-9AA5-031B5A7554E4}"/>
    <dgm:cxn modelId="{548E7D05-C50C-4F15-A204-462F4504B52F}" type="presOf" srcId="{3F029907-6375-4C15-B1F4-A8B3DB377953}" destId="{1B42BD75-10A6-4C5B-93D1-CAF26B73D420}" srcOrd="0" destOrd="0" presId="urn:microsoft.com/office/officeart/2005/8/layout/lProcess3"/>
    <dgm:cxn modelId="{38CD6227-7C71-400E-ACF3-E0D233AAF08C}" type="presParOf" srcId="{B43879BC-C32D-4B61-9FFA-2CE906923D2A}" destId="{8A22BEF6-1110-455E-A7C5-CB01023D0741}" srcOrd="0" destOrd="0" presId="urn:microsoft.com/office/officeart/2005/8/layout/lProcess3"/>
    <dgm:cxn modelId="{F7B62FF9-64B8-4DC9-9415-69431018297A}" type="presParOf" srcId="{8A22BEF6-1110-455E-A7C5-CB01023D0741}" destId="{DE134C55-201D-4FFF-8221-38680D6ACA76}" srcOrd="0" destOrd="0" presId="urn:microsoft.com/office/officeart/2005/8/layout/lProcess3"/>
    <dgm:cxn modelId="{F0C563DD-51E0-4A1B-8B9B-7260147B14EE}" type="presParOf" srcId="{B43879BC-C32D-4B61-9FFA-2CE906923D2A}" destId="{EDC14A94-4DAE-455C-9BCA-61C6922E9E6D}" srcOrd="1" destOrd="0" presId="urn:microsoft.com/office/officeart/2005/8/layout/lProcess3"/>
    <dgm:cxn modelId="{7C2A78C9-12CA-409E-B6E4-1EA49414196D}" type="presParOf" srcId="{B43879BC-C32D-4B61-9FFA-2CE906923D2A}" destId="{6D4F1C9C-6C20-47F7-BBA2-11D755570CA0}" srcOrd="2" destOrd="0" presId="urn:microsoft.com/office/officeart/2005/8/layout/lProcess3"/>
    <dgm:cxn modelId="{3AA71C15-5F2E-472E-8CFA-E15D1EBB5D07}" type="presParOf" srcId="{6D4F1C9C-6C20-47F7-BBA2-11D755570CA0}" destId="{1B42BD75-10A6-4C5B-93D1-CAF26B73D420}" srcOrd="0" destOrd="0" presId="urn:microsoft.com/office/officeart/2005/8/layout/lProcess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ADB47A-8B75-4FC5-B7A1-DF8C0013BB1D}" type="doc">
      <dgm:prSet loTypeId="urn:microsoft.com/office/officeart/2005/8/layout/cycle2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40714DE-E51E-4E58-941E-F99731F3D619}">
      <dgm:prSet/>
      <dgm:spPr/>
      <dgm:t>
        <a:bodyPr/>
        <a:lstStyle/>
        <a:p>
          <a:pPr rtl="0"/>
          <a:r>
            <a:rPr lang="tr-TR" dirty="0" smtClean="0"/>
            <a:t>A. KAPIYI AÇ</a:t>
          </a:r>
          <a:endParaRPr lang="tr-TR" dirty="0"/>
        </a:p>
      </dgm:t>
    </dgm:pt>
    <dgm:pt modelId="{0192F36C-6A0B-46CC-9232-7B2102956AED}" type="parTrans" cxnId="{07FDCBC4-9930-4908-8EF0-B39D4FF64638}">
      <dgm:prSet/>
      <dgm:spPr/>
      <dgm:t>
        <a:bodyPr/>
        <a:lstStyle/>
        <a:p>
          <a:endParaRPr lang="tr-TR"/>
        </a:p>
      </dgm:t>
    </dgm:pt>
    <dgm:pt modelId="{09935D01-86DF-466A-A610-0E0FC27AD878}" type="sibTrans" cxnId="{07FDCBC4-9930-4908-8EF0-B39D4FF64638}">
      <dgm:prSet/>
      <dgm:spPr/>
      <dgm:t>
        <a:bodyPr/>
        <a:lstStyle/>
        <a:p>
          <a:endParaRPr lang="tr-TR"/>
        </a:p>
      </dgm:t>
    </dgm:pt>
    <dgm:pt modelId="{194E3E0F-229B-4D9A-B958-84D27DD0877A}">
      <dgm:prSet/>
      <dgm:spPr/>
      <dgm:t>
        <a:bodyPr/>
        <a:lstStyle/>
        <a:p>
          <a:pPr rtl="0"/>
          <a:r>
            <a:rPr lang="tr-TR" dirty="0" smtClean="0"/>
            <a:t>C. PENCEREYİ AÇ</a:t>
          </a:r>
          <a:endParaRPr lang="tr-TR" dirty="0"/>
        </a:p>
      </dgm:t>
    </dgm:pt>
    <dgm:pt modelId="{1D680B0D-1881-4559-B503-515164D9ACFA}" type="parTrans" cxnId="{1D048191-3AB5-438A-A73C-F8B98612320D}">
      <dgm:prSet/>
      <dgm:spPr/>
      <dgm:t>
        <a:bodyPr/>
        <a:lstStyle/>
        <a:p>
          <a:endParaRPr lang="tr-TR"/>
        </a:p>
      </dgm:t>
    </dgm:pt>
    <dgm:pt modelId="{9983702A-DAFD-4E8D-84ED-71B80FB6C9CB}" type="sibTrans" cxnId="{1D048191-3AB5-438A-A73C-F8B98612320D}">
      <dgm:prSet/>
      <dgm:spPr/>
      <dgm:t>
        <a:bodyPr/>
        <a:lstStyle/>
        <a:p>
          <a:endParaRPr lang="tr-TR"/>
        </a:p>
      </dgm:t>
    </dgm:pt>
    <dgm:pt modelId="{76BB3F10-C5B2-46AC-9213-6C7B3309B2EC}">
      <dgm:prSet/>
      <dgm:spPr/>
      <dgm:t>
        <a:bodyPr/>
        <a:lstStyle/>
        <a:p>
          <a:pPr rtl="0"/>
          <a:r>
            <a:rPr lang="tr-TR" dirty="0" smtClean="0"/>
            <a:t>B. KAPIYI KAPAT</a:t>
          </a:r>
          <a:endParaRPr lang="tr-TR" dirty="0"/>
        </a:p>
      </dgm:t>
    </dgm:pt>
    <dgm:pt modelId="{6BC0A0E8-F3A8-4A00-A35F-A3B501AFE23A}" type="parTrans" cxnId="{9769DB25-B610-4643-BD6E-0A09A27C8715}">
      <dgm:prSet/>
      <dgm:spPr/>
      <dgm:t>
        <a:bodyPr/>
        <a:lstStyle/>
        <a:p>
          <a:endParaRPr lang="tr-TR"/>
        </a:p>
      </dgm:t>
    </dgm:pt>
    <dgm:pt modelId="{7D8BE2A3-5B59-4937-BDF4-07CE19FD9550}" type="sibTrans" cxnId="{9769DB25-B610-4643-BD6E-0A09A27C8715}">
      <dgm:prSet/>
      <dgm:spPr/>
      <dgm:t>
        <a:bodyPr/>
        <a:lstStyle/>
        <a:p>
          <a:endParaRPr lang="tr-TR"/>
        </a:p>
      </dgm:t>
    </dgm:pt>
    <dgm:pt modelId="{487CE7D8-56E4-4329-ACB9-941DACA76429}" type="pres">
      <dgm:prSet presAssocID="{C1ADB47A-8B75-4FC5-B7A1-DF8C0013BB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1CD1DB9-936C-41AB-B659-83331B507605}" type="pres">
      <dgm:prSet presAssocID="{740714DE-E51E-4E58-941E-F99731F3D6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94AF8E-5F7D-4D45-9943-C19BBBECE1E5}" type="pres">
      <dgm:prSet presAssocID="{09935D01-86DF-466A-A610-0E0FC27AD878}" presName="sibTrans" presStyleLbl="sibTrans2D1" presStyleIdx="0" presStyleCnt="3" custLinFactNeighborX="-2655" custLinFactNeighborY="18776"/>
      <dgm:spPr/>
      <dgm:t>
        <a:bodyPr/>
        <a:lstStyle/>
        <a:p>
          <a:endParaRPr lang="tr-TR"/>
        </a:p>
      </dgm:t>
    </dgm:pt>
    <dgm:pt modelId="{A11270B2-D547-49BD-B946-B5148C07A77D}" type="pres">
      <dgm:prSet presAssocID="{09935D01-86DF-466A-A610-0E0FC27AD878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1ABB37EA-B00D-4C9B-97B0-33BC0544B125}" type="pres">
      <dgm:prSet presAssocID="{194E3E0F-229B-4D9A-B958-84D27DD087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66A5A2-87E7-4970-994A-B6DEB4F35E9A}" type="pres">
      <dgm:prSet presAssocID="{9983702A-DAFD-4E8D-84ED-71B80FB6C9CB}" presName="sibTrans" presStyleLbl="sibTrans2D1" presStyleIdx="1" presStyleCnt="3" custAng="10253646" custLinFactX="-242542" custLinFactNeighborX="-300000" custLinFactNeighborY="34501"/>
      <dgm:spPr/>
      <dgm:t>
        <a:bodyPr/>
        <a:lstStyle/>
        <a:p>
          <a:endParaRPr lang="tr-TR"/>
        </a:p>
      </dgm:t>
    </dgm:pt>
    <dgm:pt modelId="{DFF8ED47-533E-4AC7-A9D2-DD496548DABD}" type="pres">
      <dgm:prSet presAssocID="{9983702A-DAFD-4E8D-84ED-71B80FB6C9CB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F22AE887-4CC0-43A6-8108-818D3EA45492}" type="pres">
      <dgm:prSet presAssocID="{76BB3F10-C5B2-46AC-9213-6C7B3309B2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F8016F-73B8-4B0E-8A39-99384BFE1B6E}" type="pres">
      <dgm:prSet presAssocID="{7D8BE2A3-5B59-4937-BDF4-07CE19FD9550}" presName="sibTrans" presStyleLbl="sibTrans2D1" presStyleIdx="2" presStyleCnt="3" custAng="4882361" custLinFactX="-30352" custLinFactY="-100000" custLinFactNeighborX="-100000" custLinFactNeighborY="-165031"/>
      <dgm:spPr/>
      <dgm:t>
        <a:bodyPr/>
        <a:lstStyle/>
        <a:p>
          <a:endParaRPr lang="tr-TR"/>
        </a:p>
      </dgm:t>
    </dgm:pt>
    <dgm:pt modelId="{39A78F0F-43C9-4D5E-ADF7-0E548F1D5EB8}" type="pres">
      <dgm:prSet presAssocID="{7D8BE2A3-5B59-4937-BDF4-07CE19FD9550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2B87D572-36B4-42E6-8366-AEB36903EFAD}" type="presOf" srcId="{09935D01-86DF-466A-A610-0E0FC27AD878}" destId="{A11270B2-D547-49BD-B946-B5148C07A77D}" srcOrd="1" destOrd="0" presId="urn:microsoft.com/office/officeart/2005/8/layout/cycle2"/>
    <dgm:cxn modelId="{B0DB86D5-64C1-4B3F-8042-0089667F16F3}" type="presOf" srcId="{7D8BE2A3-5B59-4937-BDF4-07CE19FD9550}" destId="{39A78F0F-43C9-4D5E-ADF7-0E548F1D5EB8}" srcOrd="1" destOrd="0" presId="urn:microsoft.com/office/officeart/2005/8/layout/cycle2"/>
    <dgm:cxn modelId="{38F8E39B-72A4-45A5-900C-8A2B68CBBB2E}" type="presOf" srcId="{09935D01-86DF-466A-A610-0E0FC27AD878}" destId="{A194AF8E-5F7D-4D45-9943-C19BBBECE1E5}" srcOrd="0" destOrd="0" presId="urn:microsoft.com/office/officeart/2005/8/layout/cycle2"/>
    <dgm:cxn modelId="{07FDCBC4-9930-4908-8EF0-B39D4FF64638}" srcId="{C1ADB47A-8B75-4FC5-B7A1-DF8C0013BB1D}" destId="{740714DE-E51E-4E58-941E-F99731F3D619}" srcOrd="0" destOrd="0" parTransId="{0192F36C-6A0B-46CC-9232-7B2102956AED}" sibTransId="{09935D01-86DF-466A-A610-0E0FC27AD878}"/>
    <dgm:cxn modelId="{0717C30F-F5E5-4F10-A571-5D42B17F4E64}" type="presOf" srcId="{7D8BE2A3-5B59-4937-BDF4-07CE19FD9550}" destId="{5FF8016F-73B8-4B0E-8A39-99384BFE1B6E}" srcOrd="0" destOrd="0" presId="urn:microsoft.com/office/officeart/2005/8/layout/cycle2"/>
    <dgm:cxn modelId="{0D3EE2AC-ABC6-4803-80E5-1D4F08E485B4}" type="presOf" srcId="{9983702A-DAFD-4E8D-84ED-71B80FB6C9CB}" destId="{AC66A5A2-87E7-4970-994A-B6DEB4F35E9A}" srcOrd="0" destOrd="0" presId="urn:microsoft.com/office/officeart/2005/8/layout/cycle2"/>
    <dgm:cxn modelId="{9769DB25-B610-4643-BD6E-0A09A27C8715}" srcId="{C1ADB47A-8B75-4FC5-B7A1-DF8C0013BB1D}" destId="{76BB3F10-C5B2-46AC-9213-6C7B3309B2EC}" srcOrd="2" destOrd="0" parTransId="{6BC0A0E8-F3A8-4A00-A35F-A3B501AFE23A}" sibTransId="{7D8BE2A3-5B59-4937-BDF4-07CE19FD9550}"/>
    <dgm:cxn modelId="{0F9D6074-9FBA-4328-BDFB-BBF1CEC21A08}" type="presOf" srcId="{C1ADB47A-8B75-4FC5-B7A1-DF8C0013BB1D}" destId="{487CE7D8-56E4-4329-ACB9-941DACA76429}" srcOrd="0" destOrd="0" presId="urn:microsoft.com/office/officeart/2005/8/layout/cycle2"/>
    <dgm:cxn modelId="{1D048191-3AB5-438A-A73C-F8B98612320D}" srcId="{C1ADB47A-8B75-4FC5-B7A1-DF8C0013BB1D}" destId="{194E3E0F-229B-4D9A-B958-84D27DD0877A}" srcOrd="1" destOrd="0" parTransId="{1D680B0D-1881-4559-B503-515164D9ACFA}" sibTransId="{9983702A-DAFD-4E8D-84ED-71B80FB6C9CB}"/>
    <dgm:cxn modelId="{0F1FF7B4-333E-4168-AE63-B2658A187676}" type="presOf" srcId="{76BB3F10-C5B2-46AC-9213-6C7B3309B2EC}" destId="{F22AE887-4CC0-43A6-8108-818D3EA45492}" srcOrd="0" destOrd="0" presId="urn:microsoft.com/office/officeart/2005/8/layout/cycle2"/>
    <dgm:cxn modelId="{8F46F036-3544-4E0E-A771-F485D5B0BAE6}" type="presOf" srcId="{740714DE-E51E-4E58-941E-F99731F3D619}" destId="{51CD1DB9-936C-41AB-B659-83331B507605}" srcOrd="0" destOrd="0" presId="urn:microsoft.com/office/officeart/2005/8/layout/cycle2"/>
    <dgm:cxn modelId="{1A007856-5636-4307-8DCA-E6ED3DBFD29D}" type="presOf" srcId="{194E3E0F-229B-4D9A-B958-84D27DD0877A}" destId="{1ABB37EA-B00D-4C9B-97B0-33BC0544B125}" srcOrd="0" destOrd="0" presId="urn:microsoft.com/office/officeart/2005/8/layout/cycle2"/>
    <dgm:cxn modelId="{CED5E66D-ECCD-4DC1-83C6-B52298D87714}" type="presOf" srcId="{9983702A-DAFD-4E8D-84ED-71B80FB6C9CB}" destId="{DFF8ED47-533E-4AC7-A9D2-DD496548DABD}" srcOrd="1" destOrd="0" presId="urn:microsoft.com/office/officeart/2005/8/layout/cycle2"/>
    <dgm:cxn modelId="{EA83A090-C4AD-4A44-A627-FFAF84A4D5B9}" type="presParOf" srcId="{487CE7D8-56E4-4329-ACB9-941DACA76429}" destId="{51CD1DB9-936C-41AB-B659-83331B507605}" srcOrd="0" destOrd="0" presId="urn:microsoft.com/office/officeart/2005/8/layout/cycle2"/>
    <dgm:cxn modelId="{EC7CF281-214D-4E85-9B6C-993159BCFEF2}" type="presParOf" srcId="{487CE7D8-56E4-4329-ACB9-941DACA76429}" destId="{A194AF8E-5F7D-4D45-9943-C19BBBECE1E5}" srcOrd="1" destOrd="0" presId="urn:microsoft.com/office/officeart/2005/8/layout/cycle2"/>
    <dgm:cxn modelId="{808819FA-722A-49E0-8D08-6BE84D24FC96}" type="presParOf" srcId="{A194AF8E-5F7D-4D45-9943-C19BBBECE1E5}" destId="{A11270B2-D547-49BD-B946-B5148C07A77D}" srcOrd="0" destOrd="0" presId="urn:microsoft.com/office/officeart/2005/8/layout/cycle2"/>
    <dgm:cxn modelId="{8CF44235-4DBC-40F9-A59E-99A462B1ACC3}" type="presParOf" srcId="{487CE7D8-56E4-4329-ACB9-941DACA76429}" destId="{1ABB37EA-B00D-4C9B-97B0-33BC0544B125}" srcOrd="2" destOrd="0" presId="urn:microsoft.com/office/officeart/2005/8/layout/cycle2"/>
    <dgm:cxn modelId="{707257E7-B669-457B-84A0-7968855A5EA1}" type="presParOf" srcId="{487CE7D8-56E4-4329-ACB9-941DACA76429}" destId="{AC66A5A2-87E7-4970-994A-B6DEB4F35E9A}" srcOrd="3" destOrd="0" presId="urn:microsoft.com/office/officeart/2005/8/layout/cycle2"/>
    <dgm:cxn modelId="{F73016D0-19FA-4504-800B-01DA4B27502F}" type="presParOf" srcId="{AC66A5A2-87E7-4970-994A-B6DEB4F35E9A}" destId="{DFF8ED47-533E-4AC7-A9D2-DD496548DABD}" srcOrd="0" destOrd="0" presId="urn:microsoft.com/office/officeart/2005/8/layout/cycle2"/>
    <dgm:cxn modelId="{38051745-7273-49BC-81F1-0F9B3D6075AB}" type="presParOf" srcId="{487CE7D8-56E4-4329-ACB9-941DACA76429}" destId="{F22AE887-4CC0-43A6-8108-818D3EA45492}" srcOrd="4" destOrd="0" presId="urn:microsoft.com/office/officeart/2005/8/layout/cycle2"/>
    <dgm:cxn modelId="{9D8E8371-3633-48B7-A305-9CDAD153F1A6}" type="presParOf" srcId="{487CE7D8-56E4-4329-ACB9-941DACA76429}" destId="{5FF8016F-73B8-4B0E-8A39-99384BFE1B6E}" srcOrd="5" destOrd="0" presId="urn:microsoft.com/office/officeart/2005/8/layout/cycle2"/>
    <dgm:cxn modelId="{C2C9F6DF-FB00-4BFC-9544-152F1B4D63C0}" type="presParOf" srcId="{5FF8016F-73B8-4B0E-8A39-99384BFE1B6E}" destId="{39A78F0F-43C9-4D5E-ADF7-0E548F1D5EB8}" srcOrd="0" destOrd="0" presId="urn:microsoft.com/office/officeart/2005/8/layout/cycle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3224E9-FFFC-45E4-BA99-4DF2EA1455D6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B7F82645-C629-49FD-9D19-1A1F5E0C1C2F}">
      <dgm:prSet/>
      <dgm:spPr/>
      <dgm:t>
        <a:bodyPr/>
        <a:lstStyle/>
        <a:p>
          <a:pPr rtl="0"/>
          <a:r>
            <a:rPr lang="tr-TR" dirty="0" smtClean="0"/>
            <a:t>A. SAĞA DÖN</a:t>
          </a:r>
          <a:endParaRPr lang="tr-TR" dirty="0"/>
        </a:p>
      </dgm:t>
    </dgm:pt>
    <dgm:pt modelId="{4D49EE47-397E-4FEE-9063-4A935A592928}" type="parTrans" cxnId="{E0D3F545-1FF2-4565-BC88-848FD1468C0B}">
      <dgm:prSet/>
      <dgm:spPr/>
      <dgm:t>
        <a:bodyPr/>
        <a:lstStyle/>
        <a:p>
          <a:endParaRPr lang="tr-TR"/>
        </a:p>
      </dgm:t>
    </dgm:pt>
    <dgm:pt modelId="{B0FB150F-D592-48FB-8886-A9E0FE0159C7}" type="sibTrans" cxnId="{E0D3F545-1FF2-4565-BC88-848FD1468C0B}">
      <dgm:prSet/>
      <dgm:spPr/>
      <dgm:t>
        <a:bodyPr/>
        <a:lstStyle/>
        <a:p>
          <a:endParaRPr lang="tr-TR"/>
        </a:p>
      </dgm:t>
    </dgm:pt>
    <dgm:pt modelId="{C04846D4-E21D-4A21-B77C-635C3E7591CA}">
      <dgm:prSet/>
      <dgm:spPr/>
      <dgm:t>
        <a:bodyPr/>
        <a:lstStyle/>
        <a:p>
          <a:pPr rtl="0"/>
          <a:r>
            <a:rPr lang="tr-TR" dirty="0" smtClean="0"/>
            <a:t>B. SOLA DÖN</a:t>
          </a:r>
          <a:endParaRPr lang="tr-TR" dirty="0"/>
        </a:p>
      </dgm:t>
    </dgm:pt>
    <dgm:pt modelId="{B12CB2CB-9E5A-43D0-B406-14094A222E9E}" type="parTrans" cxnId="{502F1189-71E5-4196-B1FA-C5F0B9FA0D6D}">
      <dgm:prSet/>
      <dgm:spPr/>
      <dgm:t>
        <a:bodyPr/>
        <a:lstStyle/>
        <a:p>
          <a:endParaRPr lang="tr-TR"/>
        </a:p>
      </dgm:t>
    </dgm:pt>
    <dgm:pt modelId="{2ABF9A51-AB6C-4A86-A818-78BC03C81F0A}" type="sibTrans" cxnId="{502F1189-71E5-4196-B1FA-C5F0B9FA0D6D}">
      <dgm:prSet/>
      <dgm:spPr/>
      <dgm:t>
        <a:bodyPr/>
        <a:lstStyle/>
        <a:p>
          <a:endParaRPr lang="tr-TR"/>
        </a:p>
      </dgm:t>
    </dgm:pt>
    <dgm:pt modelId="{1F2E1297-A608-43EA-8A80-4B12BFE2C279}" type="pres">
      <dgm:prSet presAssocID="{9B3224E9-FFFC-45E4-BA99-4DF2EA1455D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04677DF-24EE-49D7-A93B-C8E1BBD7F9B6}" type="pres">
      <dgm:prSet presAssocID="{B7F82645-C629-49FD-9D19-1A1F5E0C1C2F}" presName="circle1" presStyleLbl="node1" presStyleIdx="0" presStyleCnt="2"/>
      <dgm:spPr/>
    </dgm:pt>
    <dgm:pt modelId="{B806CABA-CC26-4C96-836E-25464BC37B93}" type="pres">
      <dgm:prSet presAssocID="{B7F82645-C629-49FD-9D19-1A1F5E0C1C2F}" presName="space" presStyleCnt="0"/>
      <dgm:spPr/>
    </dgm:pt>
    <dgm:pt modelId="{EEA6A531-5F91-4D3A-B3AA-7B12F934F1A6}" type="pres">
      <dgm:prSet presAssocID="{B7F82645-C629-49FD-9D19-1A1F5E0C1C2F}" presName="rect1" presStyleLbl="alignAcc1" presStyleIdx="0" presStyleCnt="2"/>
      <dgm:spPr/>
      <dgm:t>
        <a:bodyPr/>
        <a:lstStyle/>
        <a:p>
          <a:endParaRPr lang="tr-TR"/>
        </a:p>
      </dgm:t>
    </dgm:pt>
    <dgm:pt modelId="{E3D17382-D71B-49A6-8EDF-A3037333AD59}" type="pres">
      <dgm:prSet presAssocID="{C04846D4-E21D-4A21-B77C-635C3E7591CA}" presName="vertSpace2" presStyleLbl="node1" presStyleIdx="0" presStyleCnt="2"/>
      <dgm:spPr/>
    </dgm:pt>
    <dgm:pt modelId="{EC466E9A-080A-4A54-9C46-7F7E5A13D6E5}" type="pres">
      <dgm:prSet presAssocID="{C04846D4-E21D-4A21-B77C-635C3E7591CA}" presName="circle2" presStyleLbl="node1" presStyleIdx="1" presStyleCnt="2"/>
      <dgm:spPr/>
    </dgm:pt>
    <dgm:pt modelId="{A21160CD-D357-41A9-9597-E38B137AB06F}" type="pres">
      <dgm:prSet presAssocID="{C04846D4-E21D-4A21-B77C-635C3E7591CA}" presName="rect2" presStyleLbl="alignAcc1" presStyleIdx="1" presStyleCnt="2"/>
      <dgm:spPr/>
      <dgm:t>
        <a:bodyPr/>
        <a:lstStyle/>
        <a:p>
          <a:endParaRPr lang="tr-TR"/>
        </a:p>
      </dgm:t>
    </dgm:pt>
    <dgm:pt modelId="{1BC1B9BA-EC47-465E-9B6A-0B1E48575590}" type="pres">
      <dgm:prSet presAssocID="{B7F82645-C629-49FD-9D19-1A1F5E0C1C2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1BE413-5E16-428F-96A1-78754386D1E4}" type="pres">
      <dgm:prSet presAssocID="{C04846D4-E21D-4A21-B77C-635C3E7591C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2951BF-6E03-428B-B76B-4801E654C515}" type="presOf" srcId="{9B3224E9-FFFC-45E4-BA99-4DF2EA1455D6}" destId="{1F2E1297-A608-43EA-8A80-4B12BFE2C279}" srcOrd="0" destOrd="0" presId="urn:microsoft.com/office/officeart/2005/8/layout/target3"/>
    <dgm:cxn modelId="{37D3537A-E7C3-4BC3-B66F-E3A1905EC6E3}" type="presOf" srcId="{C04846D4-E21D-4A21-B77C-635C3E7591CA}" destId="{A21160CD-D357-41A9-9597-E38B137AB06F}" srcOrd="0" destOrd="0" presId="urn:microsoft.com/office/officeart/2005/8/layout/target3"/>
    <dgm:cxn modelId="{085BF912-4A3B-4CAA-A188-8D070BBD6694}" type="presOf" srcId="{B7F82645-C629-49FD-9D19-1A1F5E0C1C2F}" destId="{1BC1B9BA-EC47-465E-9B6A-0B1E48575590}" srcOrd="1" destOrd="0" presId="urn:microsoft.com/office/officeart/2005/8/layout/target3"/>
    <dgm:cxn modelId="{BE45EB83-CE19-4FDE-953B-9FDC8AC2A358}" type="presOf" srcId="{B7F82645-C629-49FD-9D19-1A1F5E0C1C2F}" destId="{EEA6A531-5F91-4D3A-B3AA-7B12F934F1A6}" srcOrd="0" destOrd="0" presId="urn:microsoft.com/office/officeart/2005/8/layout/target3"/>
    <dgm:cxn modelId="{E0D3F545-1FF2-4565-BC88-848FD1468C0B}" srcId="{9B3224E9-FFFC-45E4-BA99-4DF2EA1455D6}" destId="{B7F82645-C629-49FD-9D19-1A1F5E0C1C2F}" srcOrd="0" destOrd="0" parTransId="{4D49EE47-397E-4FEE-9063-4A935A592928}" sibTransId="{B0FB150F-D592-48FB-8886-A9E0FE0159C7}"/>
    <dgm:cxn modelId="{502F1189-71E5-4196-B1FA-C5F0B9FA0D6D}" srcId="{9B3224E9-FFFC-45E4-BA99-4DF2EA1455D6}" destId="{C04846D4-E21D-4A21-B77C-635C3E7591CA}" srcOrd="1" destOrd="0" parTransId="{B12CB2CB-9E5A-43D0-B406-14094A222E9E}" sibTransId="{2ABF9A51-AB6C-4A86-A818-78BC03C81F0A}"/>
    <dgm:cxn modelId="{FB76A1FB-0E46-49CF-A3E8-56E9C6B5E18C}" type="presOf" srcId="{C04846D4-E21D-4A21-B77C-635C3E7591CA}" destId="{791BE413-5E16-428F-96A1-78754386D1E4}" srcOrd="1" destOrd="0" presId="urn:microsoft.com/office/officeart/2005/8/layout/target3"/>
    <dgm:cxn modelId="{7BEDB7DA-2779-4C5B-A0C8-7FABEF9D51AD}" type="presParOf" srcId="{1F2E1297-A608-43EA-8A80-4B12BFE2C279}" destId="{204677DF-24EE-49D7-A93B-C8E1BBD7F9B6}" srcOrd="0" destOrd="0" presId="urn:microsoft.com/office/officeart/2005/8/layout/target3"/>
    <dgm:cxn modelId="{1DAE97C6-2E21-459C-A3CF-9A13C60A2581}" type="presParOf" srcId="{1F2E1297-A608-43EA-8A80-4B12BFE2C279}" destId="{B806CABA-CC26-4C96-836E-25464BC37B93}" srcOrd="1" destOrd="0" presId="urn:microsoft.com/office/officeart/2005/8/layout/target3"/>
    <dgm:cxn modelId="{6B850485-20B8-4BCE-B33F-0B3E82AF01D5}" type="presParOf" srcId="{1F2E1297-A608-43EA-8A80-4B12BFE2C279}" destId="{EEA6A531-5F91-4D3A-B3AA-7B12F934F1A6}" srcOrd="2" destOrd="0" presId="urn:microsoft.com/office/officeart/2005/8/layout/target3"/>
    <dgm:cxn modelId="{1DE1C041-F84E-4D15-B0C6-37629BDD615E}" type="presParOf" srcId="{1F2E1297-A608-43EA-8A80-4B12BFE2C279}" destId="{E3D17382-D71B-49A6-8EDF-A3037333AD59}" srcOrd="3" destOrd="0" presId="urn:microsoft.com/office/officeart/2005/8/layout/target3"/>
    <dgm:cxn modelId="{661AE4E1-824D-40DA-96E2-4B4642A9618D}" type="presParOf" srcId="{1F2E1297-A608-43EA-8A80-4B12BFE2C279}" destId="{EC466E9A-080A-4A54-9C46-7F7E5A13D6E5}" srcOrd="4" destOrd="0" presId="urn:microsoft.com/office/officeart/2005/8/layout/target3"/>
    <dgm:cxn modelId="{270F4CAD-C8FB-4ABE-A201-FDDB0194943F}" type="presParOf" srcId="{1F2E1297-A608-43EA-8A80-4B12BFE2C279}" destId="{A21160CD-D357-41A9-9597-E38B137AB06F}" srcOrd="5" destOrd="0" presId="urn:microsoft.com/office/officeart/2005/8/layout/target3"/>
    <dgm:cxn modelId="{F0DDCDB4-4BFC-413F-B013-34376299AF44}" type="presParOf" srcId="{1F2E1297-A608-43EA-8A80-4B12BFE2C279}" destId="{1BC1B9BA-EC47-465E-9B6A-0B1E48575590}" srcOrd="6" destOrd="0" presId="urn:microsoft.com/office/officeart/2005/8/layout/target3"/>
    <dgm:cxn modelId="{89A8A599-4DEB-40AF-94D7-32F5ADD2E8D1}" type="presParOf" srcId="{1F2E1297-A608-43EA-8A80-4B12BFE2C279}" destId="{791BE413-5E16-428F-96A1-78754386D1E4}" srcOrd="7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openxmlformats.org/officeDocument/2006/relationships/image" Target="../media/image2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 smtClean="0"/>
              <a:t>1- SIT DOWN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Diyagram"/>
          <p:cNvGraphicFramePr/>
          <p:nvPr/>
        </p:nvGraphicFramePr>
        <p:xfrm>
          <a:off x="500034" y="4572008"/>
          <a:ext cx="7972452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10- WRITE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11. READ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12- DRAW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r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solidFill>
                  <a:schemeClr val="accent4">
                    <a:lumMod val="50000"/>
                  </a:schemeClr>
                </a:solidFill>
              </a:rPr>
              <a:t>13- COLOR</a:t>
            </a:r>
            <a:endParaRPr lang="tr-TR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solidFill>
                  <a:srgbClr val="FF0000"/>
                </a:solidFill>
              </a:rPr>
              <a:t>14- CLOSE THE DOOR</a:t>
            </a:r>
            <a:endParaRPr lang="tr-TR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>
            <a:hlinkClick r:id="" action="ppaction://hlinkshowjump?jump=nextslide" highlightClick="1"/>
          </p:cNvPr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solidFill>
                  <a:srgbClr val="7030A0"/>
                </a:solidFill>
              </a:rPr>
              <a:t>15. PENCIL</a:t>
            </a:r>
            <a:endParaRPr lang="tr-TR" sz="4800" dirty="0">
              <a:solidFill>
                <a:srgbClr val="7030A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16- DRAW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r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17- WRITE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18. READ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19- ERASER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2- STAND UP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20- SCHOOL BAG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d"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21- PENCIL CASE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hecker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22- SIRA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23- SCHOOL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amond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24. TURN RIGHT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ld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25. COMPUTER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26- STAND UP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27- </a:t>
            </a:r>
            <a:r>
              <a:rPr lang="tr-TR" sz="4800" dirty="0" smtClean="0">
                <a:solidFill>
                  <a:schemeClr val="accent4"/>
                </a:solidFill>
              </a:rPr>
              <a:t>P</a:t>
            </a:r>
            <a:r>
              <a:rPr lang="tr-TR" sz="4800" dirty="0" smtClean="0"/>
              <a:t>A</a:t>
            </a:r>
            <a:r>
              <a:rPr lang="tr-TR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tr-TR" sz="4800" dirty="0" smtClean="0">
                <a:solidFill>
                  <a:srgbClr val="0070C0"/>
                </a:solidFill>
              </a:rPr>
              <a:t>N</a:t>
            </a:r>
            <a:r>
              <a:rPr lang="tr-TR" sz="4800" dirty="0" smtClean="0">
                <a:solidFill>
                  <a:srgbClr val="FF0000"/>
                </a:solidFill>
              </a:rPr>
              <a:t>T</a:t>
            </a:r>
            <a:endParaRPr lang="tr-TR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lu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28. RİCA EDERİM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29. BAYRAK						</a:t>
            </a:r>
            <a:r>
              <a:rPr lang="tr-TR" sz="1000" dirty="0" err="1" smtClean="0"/>
              <a:t>zB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EVEREST\Desktop\turk-bayragi-gif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6213" y="2285992"/>
            <a:ext cx="6867787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3- CUT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066800"/>
          </a:xfrm>
        </p:spPr>
        <p:txBody>
          <a:bodyPr/>
          <a:lstStyle/>
          <a:p>
            <a:r>
              <a:rPr lang="tr-TR" dirty="0" smtClean="0"/>
              <a:t>4-TEACHER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newsflash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5- WRITE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THANK YOU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7. TURN RIGHT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ld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8. OPEN THE WINDOW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9- TURN LEFT</a:t>
            </a:r>
            <a:endParaRPr lang="tr-TR" sz="4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</TotalTime>
  <Words>300</Words>
  <PresentationFormat>Ekran Gösterisi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Şehir Hayatı</vt:lpstr>
      <vt:lpstr>1- SIT DOWN </vt:lpstr>
      <vt:lpstr>2- STAND UP</vt:lpstr>
      <vt:lpstr>3- CUT</vt:lpstr>
      <vt:lpstr>4-TEACHER</vt:lpstr>
      <vt:lpstr>5- WRITE</vt:lpstr>
      <vt:lpstr>6. THANK YOU</vt:lpstr>
      <vt:lpstr>7. TURN RIGHT</vt:lpstr>
      <vt:lpstr>8. OPEN THE WINDOW</vt:lpstr>
      <vt:lpstr>9- TURN LEFT</vt:lpstr>
      <vt:lpstr>10- WRITE</vt:lpstr>
      <vt:lpstr>11. READ</vt:lpstr>
      <vt:lpstr>12- DRAW</vt:lpstr>
      <vt:lpstr>13- COLOR</vt:lpstr>
      <vt:lpstr>14- CLOSE THE DOOR</vt:lpstr>
      <vt:lpstr>15. PENCIL</vt:lpstr>
      <vt:lpstr>16- DRAW</vt:lpstr>
      <vt:lpstr>17- WRITE</vt:lpstr>
      <vt:lpstr>18. READ</vt:lpstr>
      <vt:lpstr>19- ERASER</vt:lpstr>
      <vt:lpstr>20- SCHOOL BAG</vt:lpstr>
      <vt:lpstr>21- PENCIL CASE</vt:lpstr>
      <vt:lpstr>22- SIRA</vt:lpstr>
      <vt:lpstr>23- SCHOOL</vt:lpstr>
      <vt:lpstr>24. TURN RIGHT</vt:lpstr>
      <vt:lpstr>25. COMPUTER</vt:lpstr>
      <vt:lpstr>26- STAND UP</vt:lpstr>
      <vt:lpstr>27- PAINT</vt:lpstr>
      <vt:lpstr>28. RİCA EDERİM</vt:lpstr>
      <vt:lpstr>29. BAYRAK      zB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 DOWN </dc:title>
  <dc:creator>EVEREST</dc:creator>
  <cp:lastModifiedBy>EVEREST</cp:lastModifiedBy>
  <cp:revision>17</cp:revision>
  <dcterms:created xsi:type="dcterms:W3CDTF">2017-11-29T21:28:09Z</dcterms:created>
  <dcterms:modified xsi:type="dcterms:W3CDTF">2017-11-29T22:24:44Z</dcterms:modified>
</cp:coreProperties>
</file>