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4" r:id="rId3"/>
    <p:sldId id="263" r:id="rId4"/>
    <p:sldId id="265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  <p:sndAc>
      <p:stSnd>
        <p:snd r:embed="rId1" name="laser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  <p:sndAc>
      <p:stSnd>
        <p:snd r:embed="rId1" name="laser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  <p:transition spd="med">
    <p:fade/>
    <p:sndAc>
      <p:stSnd>
        <p:snd r:embed="rId1" name="laser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25.12.2016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  <p:sndAc>
      <p:stSnd>
        <p:snd r:embed="rId13" name="laser.wav" builtIn="1"/>
      </p:stSnd>
    </p:sndAc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747550"/>
          </a:xfrm>
        </p:spPr>
        <p:txBody>
          <a:bodyPr>
            <a:normAutofit/>
          </a:bodyPr>
          <a:lstStyle/>
          <a:p>
            <a:pPr algn="ctr"/>
            <a:r>
              <a:rPr lang="tr-TR" sz="9600" dirty="0" smtClean="0"/>
              <a:t>1</a:t>
            </a:r>
            <a:r>
              <a:rPr lang="tr-TR" dirty="0" smtClean="0"/>
              <a:t> DEMEK İÇİN </a:t>
            </a:r>
            <a:br>
              <a:rPr lang="tr-TR" dirty="0" smtClean="0"/>
            </a:br>
            <a:r>
              <a:rPr lang="tr-TR" sz="9600" b="1" dirty="0" smtClean="0"/>
              <a:t>A</a:t>
            </a:r>
            <a:br>
              <a:rPr lang="tr-TR" sz="9600" b="1" dirty="0" smtClean="0"/>
            </a:br>
            <a:r>
              <a:rPr lang="tr-TR" sz="9600" b="1" dirty="0" smtClean="0"/>
              <a:t>AN</a:t>
            </a:r>
            <a:endParaRPr lang="tr-TR" sz="9600" b="1" dirty="0"/>
          </a:p>
        </p:txBody>
      </p:sp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ARE</a:t>
            </a:r>
            <a:r>
              <a:rPr lang="tr-TR" dirty="0" smtClean="0"/>
              <a:t> THREE CAR</a:t>
            </a:r>
            <a:r>
              <a:rPr lang="tr-TR" dirty="0" smtClean="0">
                <a:solidFill>
                  <a:srgbClr val="FF0000"/>
                </a:solidFill>
              </a:rPr>
              <a:t>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EVEREST\Desktop\pontiac-star-chief-1954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433786" cy="2290979"/>
          </a:xfrm>
          <a:prstGeom prst="rect">
            <a:avLst/>
          </a:prstGeom>
          <a:noFill/>
        </p:spPr>
      </p:pic>
      <p:pic>
        <p:nvPicPr>
          <p:cNvPr id="2051" name="Picture 3" descr="C:\Users\EVEREST\Desktop\4dcefa6297fadd842e0de10de8dec1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571612"/>
            <a:ext cx="3071834" cy="2303876"/>
          </a:xfrm>
          <a:prstGeom prst="rect">
            <a:avLst/>
          </a:prstGeom>
          <a:noFill/>
        </p:spPr>
      </p:pic>
      <p:pic>
        <p:nvPicPr>
          <p:cNvPr id="2052" name="Picture 4" descr="C:\Users\EVEREST\Desktop\B Corniche conv 1983 DCX06192 France 2004 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29066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IS</a:t>
            </a:r>
            <a:r>
              <a:rPr lang="tr-TR" dirty="0" smtClean="0"/>
              <a:t> </a:t>
            </a:r>
            <a:r>
              <a:rPr lang="tr-TR" u="sng" dirty="0" smtClean="0"/>
              <a:t>A</a:t>
            </a:r>
            <a:r>
              <a:rPr lang="tr-TR" dirty="0" smtClean="0"/>
              <a:t> DOG</a:t>
            </a:r>
            <a:endParaRPr lang="tr-TR" dirty="0"/>
          </a:p>
        </p:txBody>
      </p:sp>
      <p:pic>
        <p:nvPicPr>
          <p:cNvPr id="5122" name="Picture 2" descr="C:\Users\EVEREST\Desktop\20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3115"/>
            <a:ext cx="4000528" cy="40409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ARE</a:t>
            </a:r>
            <a:r>
              <a:rPr lang="tr-TR" dirty="0" smtClean="0"/>
              <a:t> FOUR DOG</a:t>
            </a:r>
            <a:r>
              <a:rPr lang="tr-TR" dirty="0" smtClean="0">
                <a:solidFill>
                  <a:srgbClr val="FF0000"/>
                </a:solidFill>
              </a:rPr>
              <a:t>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EVEREST\Desktop\8cfb20c4db3a056f8846b3fe8afcb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2319905" cy="2041516"/>
          </a:xfrm>
          <a:prstGeom prst="rect">
            <a:avLst/>
          </a:prstGeom>
          <a:noFill/>
        </p:spPr>
      </p:pic>
      <p:pic>
        <p:nvPicPr>
          <p:cNvPr id="4" name="Picture 2" descr="C:\Users\EVEREST\Desktop\20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2020265" cy="2040672"/>
          </a:xfrm>
          <a:prstGeom prst="rect">
            <a:avLst/>
          </a:prstGeom>
          <a:noFill/>
        </p:spPr>
      </p:pic>
      <p:pic>
        <p:nvPicPr>
          <p:cNvPr id="7170" name="Picture 2" descr="C:\Users\EVEREST\Desktop\1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000240"/>
            <a:ext cx="3500160" cy="3214710"/>
          </a:xfrm>
          <a:prstGeom prst="rect">
            <a:avLst/>
          </a:prstGeom>
          <a:noFill/>
        </p:spPr>
      </p:pic>
      <p:pic>
        <p:nvPicPr>
          <p:cNvPr id="7171" name="Picture 3" descr="C:\Users\EVEREST\Desktop\38716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14818"/>
            <a:ext cx="3632228" cy="22898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IS</a:t>
            </a:r>
            <a:r>
              <a:rPr lang="tr-TR" dirty="0" smtClean="0"/>
              <a:t> </a:t>
            </a:r>
            <a:r>
              <a:rPr lang="tr-TR" u="sng" dirty="0" smtClean="0"/>
              <a:t>AN</a:t>
            </a:r>
            <a:r>
              <a:rPr lang="tr-TR" dirty="0" smtClean="0"/>
              <a:t> APPLE.</a:t>
            </a:r>
            <a:endParaRPr lang="tr-TR" dirty="0"/>
          </a:p>
        </p:txBody>
      </p:sp>
      <p:pic>
        <p:nvPicPr>
          <p:cNvPr id="8194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2143116"/>
            <a:ext cx="5684537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ARE</a:t>
            </a:r>
            <a:r>
              <a:rPr lang="tr-TR" dirty="0" smtClean="0"/>
              <a:t> SEVEN APPLE</a:t>
            </a:r>
            <a:r>
              <a:rPr lang="tr-TR" dirty="0" smtClean="0">
                <a:solidFill>
                  <a:srgbClr val="FF0000"/>
                </a:solidFill>
              </a:rPr>
              <a:t>S.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2112636" cy="1407132"/>
          </a:xfrm>
          <a:prstGeom prst="rect">
            <a:avLst/>
          </a:prstGeom>
          <a:noFill/>
        </p:spPr>
      </p:pic>
      <p:pic>
        <p:nvPicPr>
          <p:cNvPr id="5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112636" cy="1407132"/>
          </a:xfrm>
          <a:prstGeom prst="rect">
            <a:avLst/>
          </a:prstGeom>
          <a:noFill/>
        </p:spPr>
      </p:pic>
      <p:pic>
        <p:nvPicPr>
          <p:cNvPr id="6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112636" cy="1407132"/>
          </a:xfrm>
          <a:prstGeom prst="rect">
            <a:avLst/>
          </a:prstGeom>
          <a:noFill/>
        </p:spPr>
      </p:pic>
      <p:pic>
        <p:nvPicPr>
          <p:cNvPr id="7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2112636" cy="1407132"/>
          </a:xfrm>
          <a:prstGeom prst="rect">
            <a:avLst/>
          </a:prstGeom>
          <a:noFill/>
        </p:spPr>
      </p:pic>
      <p:pic>
        <p:nvPicPr>
          <p:cNvPr id="8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2112636" cy="1407132"/>
          </a:xfrm>
          <a:prstGeom prst="rect">
            <a:avLst/>
          </a:prstGeom>
          <a:noFill/>
        </p:spPr>
      </p:pic>
      <p:pic>
        <p:nvPicPr>
          <p:cNvPr id="9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786322"/>
            <a:ext cx="2112636" cy="1407132"/>
          </a:xfrm>
          <a:prstGeom prst="rect">
            <a:avLst/>
          </a:prstGeom>
          <a:noFill/>
        </p:spPr>
      </p:pic>
      <p:pic>
        <p:nvPicPr>
          <p:cNvPr id="10" name="Picture 2" descr="C:\Users\EVEREST\Desktop\1-yesil-elma-kac-kal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112636" cy="1407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247484"/>
          </a:xfrm>
        </p:spPr>
        <p:txBody>
          <a:bodyPr>
            <a:normAutofit/>
          </a:bodyPr>
          <a:lstStyle/>
          <a:p>
            <a:r>
              <a:rPr lang="tr-TR" dirty="0" smtClean="0"/>
              <a:t>TEKİLSE</a:t>
            </a:r>
            <a:br>
              <a:rPr lang="tr-TR" dirty="0" smtClean="0"/>
            </a:br>
            <a:r>
              <a:rPr lang="tr-TR" sz="9600" dirty="0" smtClean="0">
                <a:solidFill>
                  <a:srgbClr val="FF0000"/>
                </a:solidFill>
              </a:rPr>
              <a:t>THERE 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ÇOĞULSA </a:t>
            </a:r>
            <a:br>
              <a:rPr lang="tr-TR" dirty="0" smtClean="0"/>
            </a:br>
            <a:r>
              <a:rPr lang="tr-TR" sz="9600" dirty="0" smtClean="0">
                <a:solidFill>
                  <a:srgbClr val="FF0000"/>
                </a:solidFill>
              </a:rPr>
              <a:t>THERE ARE</a:t>
            </a:r>
            <a:endParaRPr lang="tr-TR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5818988"/>
          </a:xfrm>
        </p:spPr>
        <p:txBody>
          <a:bodyPr>
            <a:normAutofit/>
          </a:bodyPr>
          <a:lstStyle/>
          <a:p>
            <a:r>
              <a:rPr lang="tr-TR" dirty="0" smtClean="0"/>
              <a:t>SESSİZ HARFTEN ÖNCE</a:t>
            </a:r>
            <a:br>
              <a:rPr lang="tr-TR" dirty="0" smtClean="0"/>
            </a:br>
            <a:r>
              <a:rPr lang="tr-TR" sz="11100" dirty="0" smtClean="0">
                <a:solidFill>
                  <a:srgbClr val="FF0000"/>
                </a:solidFill>
              </a:rPr>
              <a:t>A</a:t>
            </a:r>
            <a:br>
              <a:rPr lang="tr-TR" sz="11100" dirty="0" smtClean="0">
                <a:solidFill>
                  <a:srgbClr val="FF0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SESLİ HARFTEN ÖNCE </a:t>
            </a:r>
            <a:br>
              <a:rPr lang="tr-TR" dirty="0" smtClean="0"/>
            </a:br>
            <a:r>
              <a:rPr lang="tr-TR" sz="11100" dirty="0" smtClean="0">
                <a:solidFill>
                  <a:srgbClr val="FF0000"/>
                </a:solidFill>
              </a:rPr>
              <a:t>AN</a:t>
            </a:r>
            <a:endParaRPr lang="tr-TR" sz="1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IS</a:t>
            </a:r>
            <a:r>
              <a:rPr lang="tr-TR" dirty="0" smtClean="0"/>
              <a:t> </a:t>
            </a:r>
            <a:r>
              <a:rPr lang="tr-TR" u="sng" dirty="0" smtClean="0"/>
              <a:t>A</a:t>
            </a:r>
            <a:r>
              <a:rPr lang="tr-TR" dirty="0" smtClean="0"/>
              <a:t> SHIRT.</a:t>
            </a:r>
            <a:endParaRPr lang="tr-TR" dirty="0"/>
          </a:p>
        </p:txBody>
      </p:sp>
      <p:pic>
        <p:nvPicPr>
          <p:cNvPr id="9218" name="Picture 2" descr="C:\Users\EVEREST\Desktop\264790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ARE</a:t>
            </a:r>
            <a:r>
              <a:rPr lang="tr-TR" dirty="0" smtClean="0"/>
              <a:t> TWO SHIRT</a:t>
            </a:r>
            <a:r>
              <a:rPr lang="tr-TR" dirty="0" smtClean="0">
                <a:solidFill>
                  <a:srgbClr val="FF0000"/>
                </a:solidFill>
              </a:rPr>
              <a:t>S.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EVEREST\Desktop\Yaban-Ekose-Gomlek-Cift-Cep-Kapa_11562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1"/>
            <a:ext cx="3429024" cy="4286279"/>
          </a:xfrm>
          <a:prstGeom prst="rect">
            <a:avLst/>
          </a:prstGeom>
          <a:noFill/>
        </p:spPr>
      </p:pic>
      <p:pic>
        <p:nvPicPr>
          <p:cNvPr id="10243" name="Picture 3" descr="C:\Users\EVEREST\Desktop\GÖMLEK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676" y="2285992"/>
            <a:ext cx="421484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IS</a:t>
            </a:r>
            <a:r>
              <a:rPr lang="tr-TR" dirty="0" smtClean="0"/>
              <a:t> </a:t>
            </a:r>
            <a:r>
              <a:rPr lang="tr-TR" u="sng" dirty="0" smtClean="0"/>
              <a:t>AN</a:t>
            </a:r>
            <a:r>
              <a:rPr lang="tr-TR" dirty="0" smtClean="0"/>
              <a:t> AMBULANCE.</a:t>
            </a:r>
            <a:endParaRPr lang="tr-TR" dirty="0"/>
          </a:p>
        </p:txBody>
      </p:sp>
      <p:pic>
        <p:nvPicPr>
          <p:cNvPr id="11266" name="Picture 2" descr="C:\Users\EVEREST\Desktop\AmbulanceLightsFlashing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5929354" cy="4624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46179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SESLİ HARFLE BAŞLAYAN KELİMELERDEN ÖNCE</a:t>
            </a:r>
            <a:br>
              <a:rPr lang="tr-TR" dirty="0" smtClean="0"/>
            </a:br>
            <a:r>
              <a:rPr lang="tr-TR" sz="15000" b="1" dirty="0" smtClean="0"/>
              <a:t>AN</a:t>
            </a:r>
            <a:endParaRPr lang="tr-TR" sz="15000" b="1" dirty="0"/>
          </a:p>
        </p:txBody>
      </p:sp>
    </p:spTree>
  </p:cSld>
  <p:clrMapOvr>
    <a:masterClrMapping/>
  </p:clrMapOvr>
  <p:transition>
    <p:fad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ARE </a:t>
            </a:r>
            <a:r>
              <a:rPr lang="tr-TR" dirty="0" smtClean="0"/>
              <a:t>FIVE AMBULANCE</a:t>
            </a:r>
            <a:r>
              <a:rPr lang="tr-TR" dirty="0" smtClean="0">
                <a:solidFill>
                  <a:srgbClr val="FF0000"/>
                </a:solidFill>
              </a:rPr>
              <a:t>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" name="Picture 2" descr="C:\Users\EVEREST\Desktop\AmbulanceLightsFlashing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1500198" cy="1169966"/>
          </a:xfrm>
          <a:prstGeom prst="rect">
            <a:avLst/>
          </a:prstGeom>
          <a:noFill/>
        </p:spPr>
      </p:pic>
      <p:pic>
        <p:nvPicPr>
          <p:cNvPr id="8" name="Picture 2" descr="C:\Users\EVEREST\Desktop\AmbulanceLightsFlashing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643446"/>
            <a:ext cx="1500198" cy="1169966"/>
          </a:xfrm>
          <a:prstGeom prst="rect">
            <a:avLst/>
          </a:prstGeom>
          <a:noFill/>
        </p:spPr>
      </p:pic>
      <p:pic>
        <p:nvPicPr>
          <p:cNvPr id="9" name="Picture 2" descr="C:\Users\EVEREST\Desktop\AmbulanceLightsFlashing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1500198" cy="1169966"/>
          </a:xfrm>
          <a:prstGeom prst="rect">
            <a:avLst/>
          </a:prstGeom>
          <a:noFill/>
        </p:spPr>
      </p:pic>
      <p:pic>
        <p:nvPicPr>
          <p:cNvPr id="10" name="Picture 2" descr="C:\Users\EVEREST\Desktop\AmbulanceLightsFlashing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429000"/>
            <a:ext cx="1500198" cy="1169966"/>
          </a:xfrm>
          <a:prstGeom prst="rect">
            <a:avLst/>
          </a:prstGeom>
          <a:noFill/>
        </p:spPr>
      </p:pic>
      <p:pic>
        <p:nvPicPr>
          <p:cNvPr id="11" name="Picture 2" descr="C:\Users\EVEREST\Desktop\AmbulanceLightsFlashing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72074"/>
            <a:ext cx="1500198" cy="1169966"/>
          </a:xfrm>
          <a:prstGeom prst="rect">
            <a:avLst/>
          </a:prstGeom>
          <a:noFill/>
        </p:spPr>
      </p:pic>
      <p:sp>
        <p:nvSpPr>
          <p:cNvPr id="12" name="1 Başlık"/>
          <p:cNvSpPr txBox="1">
            <a:spLocks/>
          </p:cNvSpPr>
          <p:nvPr/>
        </p:nvSpPr>
        <p:spPr>
          <a:xfrm rot="10069626" flipV="1">
            <a:off x="8031672" y="6059910"/>
            <a:ext cx="754619" cy="371159"/>
          </a:xfrm>
          <a:prstGeom prst="rect">
            <a:avLst/>
          </a:prstGeom>
        </p:spPr>
        <p:txBody>
          <a:bodyPr rIns="91440" anchor="b">
            <a:normAutofit fontScale="82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zB17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000" dirty="0" smtClean="0"/>
              <a:t>AN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O</a:t>
            </a:r>
            <a:r>
              <a:rPr lang="tr-TR" dirty="0" smtClean="0"/>
              <a:t>RANGE</a:t>
            </a:r>
            <a:endParaRPr lang="tr-TR" dirty="0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500034" y="3071810"/>
            <a:ext cx="8229600" cy="1143000"/>
          </a:xfrm>
          <a:prstGeom prst="rect">
            <a:avLst/>
          </a:prstGeom>
        </p:spPr>
        <p:txBody>
          <a:bodyPr rIns="91440" anchor="b">
            <a:normAutofit fontScale="92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</a:t>
            </a:r>
            <a:r>
              <a:rPr kumimoji="0" lang="tr-T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tr-T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PPLE</a:t>
            </a:r>
            <a:endParaRPr kumimoji="0" lang="tr-TR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EVEREST\Desktop\orange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71612"/>
            <a:ext cx="1536590" cy="1744670"/>
          </a:xfrm>
          <a:prstGeom prst="rect">
            <a:avLst/>
          </a:prstGeom>
          <a:noFill/>
        </p:spPr>
      </p:pic>
      <p:pic>
        <p:nvPicPr>
          <p:cNvPr id="3075" name="Picture 3" descr="C:\Users\EVEREST\Desktop\Red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14818"/>
            <a:ext cx="2065363" cy="2354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17617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SESSİZ HARFLE BAŞLAYAN KELİMELERDEN ÖNCE </a:t>
            </a:r>
            <a:br>
              <a:rPr lang="tr-TR" dirty="0" smtClean="0"/>
            </a:br>
            <a:r>
              <a:rPr lang="tr-TR" sz="16700" dirty="0" smtClean="0"/>
              <a:t>A</a:t>
            </a:r>
            <a:endParaRPr lang="tr-TR" sz="16700" dirty="0"/>
          </a:p>
        </p:txBody>
      </p:sp>
    </p:spTree>
  </p:cSld>
  <p:clrMapOvr>
    <a:masterClrMapping/>
  </p:clrMapOvr>
  <p:transition spd="med">
    <p:fad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000" b="1" dirty="0" smtClean="0"/>
              <a:t>A </a:t>
            </a:r>
            <a:r>
              <a:rPr lang="tr-TR" dirty="0" smtClean="0">
                <a:solidFill>
                  <a:srgbClr val="FF0000"/>
                </a:solidFill>
              </a:rPr>
              <a:t>S</a:t>
            </a:r>
            <a:r>
              <a:rPr lang="tr-TR" dirty="0" smtClean="0"/>
              <a:t>CHOOL BAG</a:t>
            </a:r>
            <a:endParaRPr lang="tr-TR" dirty="0"/>
          </a:p>
        </p:txBody>
      </p:sp>
      <p:pic>
        <p:nvPicPr>
          <p:cNvPr id="4098" name="Picture 2" descr="C:\Users\EVEREST\Desktop\Priority-Blue-Black-School-Bag-SDL866876583-1-cc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643050"/>
            <a:ext cx="1929175" cy="2259001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500034" y="4000504"/>
            <a:ext cx="8229600" cy="1143000"/>
          </a:xfrm>
          <a:prstGeom prst="rect">
            <a:avLst/>
          </a:prstGeom>
        </p:spPr>
        <p:txBody>
          <a:bodyPr rIns="91440" anchor="b">
            <a:normAutofit fontScale="900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tr-TR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tr-T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LOWER</a:t>
            </a:r>
            <a:endParaRPr kumimoji="0" lang="tr-TR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EVEREST\Desktop\frangipani-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982776"/>
            <a:ext cx="2143140" cy="16073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175914"/>
          </a:xfrm>
        </p:spPr>
        <p:txBody>
          <a:bodyPr>
            <a:noAutofit/>
          </a:bodyPr>
          <a:lstStyle/>
          <a:p>
            <a:pPr algn="ctr"/>
            <a:r>
              <a:rPr lang="tr-TR" sz="20000" dirty="0" smtClean="0"/>
              <a:t>VAR</a:t>
            </a:r>
            <a:endParaRPr lang="tr-TR" sz="20000" dirty="0"/>
          </a:p>
        </p:txBody>
      </p:sp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247352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9600" dirty="0" smtClean="0"/>
              <a:t>1</a:t>
            </a:r>
            <a:r>
              <a:rPr lang="tr-TR" dirty="0" smtClean="0"/>
              <a:t> TANEYSE</a:t>
            </a:r>
            <a:br>
              <a:rPr lang="tr-TR" dirty="0" smtClean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THERE </a:t>
            </a:r>
            <a:r>
              <a:rPr lang="tr-TR" b="1" dirty="0" smtClean="0">
                <a:solidFill>
                  <a:srgbClr val="FF0000"/>
                </a:solidFill>
              </a:rPr>
              <a:t>IS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747418"/>
          </a:xfrm>
        </p:spPr>
        <p:txBody>
          <a:bodyPr>
            <a:normAutofit/>
          </a:bodyPr>
          <a:lstStyle/>
          <a:p>
            <a:r>
              <a:rPr lang="tr-TR" sz="9600" dirty="0" smtClean="0"/>
              <a:t>1</a:t>
            </a:r>
            <a:r>
              <a:rPr lang="tr-TR" dirty="0" smtClean="0"/>
              <a:t>’DEN ÇOKSA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ARE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390096"/>
          </a:xfrm>
        </p:spPr>
        <p:txBody>
          <a:bodyPr/>
          <a:lstStyle/>
          <a:p>
            <a:pPr algn="ctr"/>
            <a:r>
              <a:rPr lang="tr-TR" dirty="0" smtClean="0"/>
              <a:t>THERE </a:t>
            </a:r>
            <a:r>
              <a:rPr lang="tr-TR" dirty="0" smtClean="0">
                <a:solidFill>
                  <a:srgbClr val="FF0000"/>
                </a:solidFill>
              </a:rPr>
              <a:t>IS</a:t>
            </a:r>
            <a:r>
              <a:rPr lang="tr-TR" dirty="0" smtClean="0"/>
              <a:t> </a:t>
            </a:r>
            <a:r>
              <a:rPr lang="tr-TR" u="sng" dirty="0" smtClean="0"/>
              <a:t>A</a:t>
            </a:r>
            <a:r>
              <a:rPr lang="tr-TR" dirty="0" smtClean="0"/>
              <a:t> CAR</a:t>
            </a:r>
            <a:endParaRPr lang="tr-TR" dirty="0"/>
          </a:p>
        </p:txBody>
      </p:sp>
      <p:pic>
        <p:nvPicPr>
          <p:cNvPr id="1026" name="Picture 2" descr="C:\Users\EVEREST\Desktop\pontiac-star-chief-1954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86190"/>
            <a:ext cx="3889402" cy="2594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</TotalTime>
  <Words>76</Words>
  <PresentationFormat>Ekran Gösterisi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Döküm</vt:lpstr>
      <vt:lpstr>1 DEMEK İÇİN  A AN</vt:lpstr>
      <vt:lpstr>SESLİ HARFLE BAŞLAYAN KELİMELERDEN ÖNCE AN</vt:lpstr>
      <vt:lpstr>AN ORANGE</vt:lpstr>
      <vt:lpstr>SESSİZ HARFLE BAŞLAYAN KELİMELERDEN ÖNCE  A</vt:lpstr>
      <vt:lpstr>A SCHOOL BAG</vt:lpstr>
      <vt:lpstr>VAR</vt:lpstr>
      <vt:lpstr> 1 TANEYSE   THERE IS</vt:lpstr>
      <vt:lpstr>1’DEN ÇOKSA  THERE ARE</vt:lpstr>
      <vt:lpstr>THERE IS A CAR</vt:lpstr>
      <vt:lpstr>THERE ARE THREE CARS</vt:lpstr>
      <vt:lpstr>THERE IS A DOG</vt:lpstr>
      <vt:lpstr>THERE ARE FOUR DOGS</vt:lpstr>
      <vt:lpstr>THERE IS AN APPLE.</vt:lpstr>
      <vt:lpstr>THERE ARE SEVEN APPLES.</vt:lpstr>
      <vt:lpstr>TEKİLSE THERE IS  ÇOĞULSA  THERE ARE</vt:lpstr>
      <vt:lpstr>SESSİZ HARFTEN ÖNCE A  SESLİ HARFTEN ÖNCE  AN</vt:lpstr>
      <vt:lpstr>THERE IS A SHIRT.</vt:lpstr>
      <vt:lpstr>THERE ARE TWO SHIRTS.</vt:lpstr>
      <vt:lpstr>THERE IS AN AMBULANCE.</vt:lpstr>
      <vt:lpstr>THERE ARE FIVE AMBULANCES.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DEMEK İÇİN  A AN</dc:title>
  <dc:creator>EVEREST</dc:creator>
  <cp:lastModifiedBy>EVEREST</cp:lastModifiedBy>
  <cp:revision>7</cp:revision>
  <dcterms:created xsi:type="dcterms:W3CDTF">2016-12-24T23:57:48Z</dcterms:created>
  <dcterms:modified xsi:type="dcterms:W3CDTF">2016-12-25T00:57:48Z</dcterms:modified>
</cp:coreProperties>
</file>