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122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C89CD-781B-41A0-9F09-979549F78B98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99178-3CFF-4C84-8828-395A8BB33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97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99178-3CFF-4C84-8828-395A8BB332E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1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Belgesi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.tr/url?url=http://geridonusumkutusu.blogspot.com/2007/05/blog-post.html&amp;rct=j&amp;frm=1&amp;q=&amp;esrc=s&amp;sa=U&amp;ei=W51xVfH1JoqusAHi1oD4CA&amp;ved=0CBYQ9QEwAQ&amp;usg=AFQjCNH_DSWGQqtON0XnlX5xW11dreqre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7266"/>
            <a:ext cx="5134498" cy="486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322825" y="476672"/>
            <a:ext cx="216024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6600" dirty="0" err="1" smtClean="0"/>
              <a:t>Fruits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3866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787" y="81986"/>
            <a:ext cx="2254308" cy="206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91" y="81986"/>
            <a:ext cx="2065096" cy="207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3889">
            <a:off x="2132227" y="3246486"/>
            <a:ext cx="2177962" cy="17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201" y="523536"/>
            <a:ext cx="2164044" cy="163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8886" y="3601595"/>
            <a:ext cx="2390976" cy="130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187" y="3381429"/>
            <a:ext cx="2295762" cy="17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5" y="164138"/>
            <a:ext cx="189365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2" y="3141082"/>
            <a:ext cx="1681505" cy="194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70129" y="1895167"/>
            <a:ext cx="134954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apple</a:t>
            </a:r>
            <a:endParaRPr lang="tr-TR" sz="2800" b="1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3995936" y="5325149"/>
            <a:ext cx="21602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watermelon</a:t>
            </a:r>
            <a:endParaRPr lang="tr-TR" sz="2800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2339752" y="5141530"/>
            <a:ext cx="13495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grapes</a:t>
            </a:r>
            <a:endParaRPr lang="tr-TR" sz="2800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6732240" y="1965082"/>
            <a:ext cx="184375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strawberry</a:t>
            </a:r>
            <a:endParaRPr lang="tr-TR" sz="28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200763" y="5081819"/>
            <a:ext cx="134954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pear</a:t>
            </a:r>
            <a:endParaRPr lang="tr-TR" sz="28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2544169" y="1895167"/>
            <a:ext cx="134954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orange</a:t>
            </a:r>
            <a:endParaRPr lang="tr-TR" sz="28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4649963" y="2144874"/>
            <a:ext cx="134954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smtClean="0"/>
              <a:t>banana</a:t>
            </a:r>
            <a:endParaRPr lang="tr-TR" sz="2800" b="1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6914781" y="5403140"/>
            <a:ext cx="134954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 smtClean="0"/>
              <a:t>lemon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7723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5543"/>
            <a:ext cx="2065096" cy="207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3889">
            <a:off x="4786743" y="4563921"/>
            <a:ext cx="2177962" cy="17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950" y="656317"/>
            <a:ext cx="2164044" cy="163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45541" y="3866312"/>
            <a:ext cx="2390976" cy="130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387" y="2852936"/>
            <a:ext cx="2295762" cy="17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55" y="4852115"/>
            <a:ext cx="189365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879" y="-116332"/>
            <a:ext cx="2254308" cy="206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595" y="-17589"/>
            <a:ext cx="1681505" cy="194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3319020" y="3890241"/>
            <a:ext cx="1324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banana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825132" y="3490131"/>
            <a:ext cx="1779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strawberry</a:t>
            </a:r>
            <a:endParaRPr lang="tr-TR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275346" y="3125180"/>
            <a:ext cx="1872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watermelon</a:t>
            </a:r>
            <a:endParaRPr lang="tr-TR" b="1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3301809" y="228955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grapes</a:t>
            </a:r>
            <a:endParaRPr lang="tr-TR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869043" y="272507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lemon</a:t>
            </a:r>
            <a:endParaRPr lang="tr-TR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4949163" y="268966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apple</a:t>
            </a:r>
            <a:endParaRPr lang="tr-TR" b="1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4852194" y="3374300"/>
            <a:ext cx="1303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orange</a:t>
            </a:r>
            <a:endParaRPr lang="tr-TR" b="1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2524555" y="272507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* </a:t>
            </a:r>
            <a:r>
              <a:rPr lang="tr-TR" sz="2000" b="1" dirty="0" err="1" smtClean="0"/>
              <a:t>pear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13000" decel="1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-0.00017 0.01273 C -0.04392 0.01412 -0.08281 0.0169 -0.12587 0.01482 C -0.13351 0.01273 -0.13993 0.00996 -0.14722 0.00672 C -0.15035 0.00533 -0.15313 0.00209 -0.15625 0.0007 C -0.16493 -0.01088 -0.16285 -0.00486 -0.16528 -0.01551 C -0.16354 -0.02615 -0.15799 -0.03402 -0.15017 -0.03773 C -0.14479 -0.0449 -0.14097 -0.04537 -0.13351 -0.04768 C -0.08993 -0.04537 -0.08715 -0.04398 -0.03663 -0.04583 C -0.01337 -0.05139 -0.02552 -0.04907 -0.00017 -0.05185 C 0.03316 -0.06088 0.03767 -0.05648 0.0908 -0.05787 C 0.09549 -0.05926 0.10347 -0.06111 0.10746 -0.06389 C 0.11059 -0.0662 0.11319 -0.0699 0.11649 -0.07199 C 0.11927 -0.07384 0.12552 -0.07615 0.12552 -0.07592 C 0.15 -0.07384 0.17378 -0.06967 0.19826 -0.06805 C 0.21996 -0.06481 0.24184 -0.05902 0.26337 -0.05393 C 0.27049 -0.05231 0.27743 -0.04722 0.28472 -0.04583 C 0.30729 -0.04143 0.32812 -0.04074 0.35139 -0.03958 C 0.35868 -0.03727 0.36406 -0.03287 0.37101 -0.02963 C 0.37691 -0.00717 0.36649 0.01482 0.35278 0.02709 C 0.35104 0.03056 0.34844 0.03334 0.3467 0.03704 C 0.34583 0.03889 0.34618 0.04144 0.34531 0.04306 C 0.34323 0.04699 0.33767 0.05324 0.33767 0.05348 C 0.33594 0.05996 0.33385 0.0625 0.33003 0.06736 C 0.32778 0.07732 0.32378 0.08611 0.32101 0.0956 C 0.31823 0.10486 0.31771 0.11366 0.31337 0.12199 C 0.3118 0.12871 0.31111 0.1331 0.30746 0.1382 C 0.30486 0.15486 0.30451 0.17431 0.31198 0.18866 C 0.31302 0.19329 0.31319 0.19838 0.31493 0.20278 C 0.31632 0.20625 0.31927 0.20787 0.32101 0.21088 C 0.32517 0.21806 0.33038 0.22408 0.33472 0.23102 C 0.33785 0.23611 0.34045 0.24236 0.34375 0.24723 C 0.35191 0.25949 0.36094 0.26945 0.36493 0.28565 C 0.36337 0.29375 0.36198 0.31389 0.35746 0.31991 C 0.35503 0.32315 0.35174 0.3257 0.34826 0.32593 C 0.3191 0.32778 0.28976 0.32732 0.26042 0.32801 C 0.23871 0.32871 0.21701 0.3294 0.19531 0.3301 C 0.18924 0.33195 0.18299 0.33334 0.17708 0.33611 C 0.17205 0.34283 0.17118 0.34792 0.16805 0.35625 C 0.16701 0.36736 0.16597 0.37616 0.16337 0.38658 C 0.16389 0.40278 0.16406 0.41875 0.16493 0.43496 C 0.16528 0.44213 0.17049 0.44908 0.17257 0.45533 C 0.17726 0.46968 0.17726 0.47917 0.18611 0.49167 C 0.18663 0.49445 0.18698 0.49699 0.18767 0.49977 C 0.18854 0.50394 0.1908 0.51181 0.1908 0.51204 C 0.18871 0.52732 0.1875 0.53519 0.17552 0.54005 C 0.16719 0.54769 0.15781 0.55023 0.14826 0.55417 C 0.1368 0.55209 0.13837 0.55278 0.1316 0.54422 C 0.12986 0.53727 0.12691 0.5301 0.12413 0.52385 C 0.12222 0.51968 0.11927 0.51644 0.11805 0.51181 C 0.11597 0.50394 0.11753 0.50718 0.11337 0.50162 C 0.11128 0.49236 0.10625 0.48866 0.10278 0.4794 C 0.10174 0.47685 0.10121 0.47385 0.09983 0.47153 C 0.09774 0.46829 0.09462 0.46644 0.09219 0.46343 C 0.09028 0.45486 0.08819 0.45463 0.08316 0.44931 C 0.07934 0.44537 0.07743 0.43935 0.07413 0.43496 C 0.07153 0.43148 0.0691 0.42824 0.06649 0.425 C 0.06545 0.42361 0.06337 0.42084 0.06337 0.42107 C 0.06684 0.43889 0.06354 0.43287 0.06944 0.44121 C 0.06996 0.44329 0.07014 0.44537 0.07101 0.44723 C 0.0717 0.44885 0.07378 0.44931 0.07413 0.45116 C 0.07535 0.45718 0.07483 0.46343 0.07552 0.46945 C 0.07569 0.47153 0.07656 0.47338 0.07708 0.47547 C 0.07882 0.49885 0.08142 0.52338 0.07552 0.54607 C 0.075 0.55486 0.07535 0.56389 0.07413 0.57246 C 0.07378 0.57431 0.07187 0.57477 0.07101 0.57639 C 0.06875 0.58033 0.06701 0.58449 0.06493 0.58866 C 0.06406 0.59051 0.06441 0.59306 0.06337 0.59468 C 0.06215 0.59653 0.06024 0.59699 0.05885 0.59861 C 0.05243 0.60556 0.04809 0.6125 0.0408 0.61898 C 0.03437 0.62477 0.0375 0.62616 0.02864 0.62894 C 0.01441 0.62824 0.00035 0.62824 -0.01389 0.62709 C -0.02274 0.62639 -0.03264 0.61991 -0.04115 0.6169 C -0.04618 0.61204 -0.05156 0.60787 -0.05625 0.60278 C -0.06042 0.59815 -0.06215 0.59283 -0.06684 0.58866 C -0.07118 0.58102 -0.07396 0.57315 -0.07899 0.56644 C -0.0816 0.55672 -0.08958 0.53959 -0.09566 0.53403 C -0.10208 0.52084 -0.11215 0.51111 -0.1184 0.49769 C -0.1217 0.49028 -0.1224 0.48334 -0.12448 0.47547 C -0.12743 0.46505 -0.13108 0.45278 -0.13507 0.44306 C -0.13715 0.43797 -0.13906 0.43218 -0.14254 0.42894 C -0.14618 0.42547 -0.15469 0.42084 -0.15469 0.42107 C -0.16181 0.42153 -0.16892 0.42107 -0.17587 0.42292 C -0.17882 0.42361 -0.17986 0.43056 -0.18056 0.4331 C -0.18333 0.44422 -0.18386 0.45648 -0.18663 0.46736 C -0.18767 0.4713 -0.19271 0.47963 -0.19566 0.48148 C -0.19844 0.48334 -0.20469 0.48565 -0.20469 0.48588 C -0.20677 0.4882 -0.20816 0.49213 -0.21076 0.49375 C -0.21372 0.4956 -0.21997 0.49769 -0.21997 0.49792 C -0.22882 0.48588 -0.23299 0.47153 -0.23507 0.45533 C -0.23247 0.43473 -0.23004 0.43611 -0.22136 0.42084 C -0.20625 0.39422 -0.22344 0.41991 -0.2092 0.40278 C -0.20556 0.39838 -0.2033 0.39074 -0.19861 0.38866 C -0.16267 0.37199 -0.12778 0.36111 -0.08958 0.35625 C -0.06181 0.35764 -0.05139 0.35834 -0.02899 0.36227 C -0.02188 0.36621 -0.01493 0.36713 -0.00781 0.37037 C 0.00382 0.3757 0.01528 0.38148 0.02708 0.38658 C 0.03993 0.39213 0.05399 0.39375 0.06649 0.4007 C 0.07587 0.40602 0.08437 0.4169 0.09375 0.42084 C 0.10121 0.42871 0.11076 0.43079 0.11805 0.43912 C 0.12639 0.44861 0.13177 0.46065 0.1408 0.46945 C 0.14184 0.47153 0.14253 0.47361 0.14375 0.47547 C 0.14566 0.47848 0.14809 0.48056 0.14983 0.48357 C 0.15972 0.50139 0.14705 0.48449 0.1559 0.4956 C 0.15955 0.50579 0.16476 0.5132 0.16944 0.52199 C 0.17274 0.52824 0.17396 0.53565 0.17708 0.54213 C 0.18003 0.55695 0.18698 0.57385 0.19531 0.58449 C 0.19722 0.59306 0.20399 0.59861 0.20885 0.60486 C 0.21215 0.60903 0.2158 0.6132 0.21944 0.6169 C 0.22378 0.6213 0.22934 0.62361 0.23316 0.62894 C 0.2342 0.63033 0.23489 0.63218 0.23611 0.6331 C 0.23889 0.63519 0.24219 0.63565 0.24531 0.63704 C 0.26632 0.63473 0.26215 0.63496 0.27708 0.625 C 0.28003 0.62292 0.28299 0.62084 0.28611 0.61898 C 0.28906 0.61713 0.29531 0.61482 0.29531 0.61505 C 0.29635 0.61273 0.29792 0.61111 0.29826 0.6088 C 0.2993 0.60278 0.29774 0.59607 0.29983 0.59051 C 0.30052 0.58866 0.30278 0.5919 0.30434 0.5926 C 0.30642 0.59329 0.30833 0.59445 0.31042 0.59468 C 0.31545 0.59514 0.32049 0.59468 0.32552 0.59468 " pathEditMode="relative" rAng="0" ptsTypes="fffffffffffff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1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-5.27778E-6 -2.22222E-6 C -0.00573 0.00209 -0.00816 0.00556 -0.01355 0.0081 C -0.01928 0.01528 -0.01546 0.01088 -0.0257 0.02014 C -0.03421 0.02778 -0.04723 0.04908 -0.05296 0.06065 C -0.05504 0.06459 -0.05782 0.06806 -0.05903 0.07269 C -0.06233 0.08542 -0.0658 0.09792 -0.06806 0.11111 C -0.06737 0.12732 -0.06945 0.15324 -0.05747 0.16366 C -0.05157 0.1757 -0.04376 0.18565 -0.03334 0.18982 C -0.01928 0.20209 -0.00591 0.2081 0.01076 0.21204 C 0.03159 0.23125 0.07361 0.23102 0.09548 0.23241 C 0.10416 0.23287 0.11267 0.23357 0.12135 0.23426 C 0.16597 0.23241 0.21024 0.23172 0.25468 0.22639 C 0.26406 0.22199 0.27222 0.22037 0.28194 0.21829 C 0.29565 0.21528 0.3092 0.20972 0.32274 0.20602 C 0.32777 0.20463 0.33298 0.2051 0.33802 0.20417 C 0.34097 0.20371 0.34409 0.20301 0.34704 0.20209 C 0.35295 0.20023 0.3552 0.19676 0.36076 0.1919 C 0.36388 0.18912 0.36788 0.18935 0.37135 0.18797 C 0.38038 0.175 0.36736 0.19213 0.37881 0.18195 C 0.38055 0.18033 0.38142 0.17709 0.38333 0.1757 C 0.38663 0.17315 0.39062 0.17338 0.39409 0.17176 C 0.39895 0.16528 0.40347 0.15672 0.4092 0.15162 C 0.41197 0.1375 0.41927 0.1301 0.42586 0.11922 C 0.4335 0.10672 0.42482 0.11968 0.43038 0.10718 C 0.43385 0.09931 0.44357 0.08959 0.44861 0.08287 C 0.45555 0.07361 0.46163 0.06181 0.46979 0.05463 C 0.47777 0.03843 0.4743 0.03241 0.47274 0.0081 C 0.47204 -0.00324 0.4684 -0.01203 0.46527 -0.02222 C 0.46076 -0.0375 0.45833 -0.05324 0.45468 -0.06875 C 0.45225 -0.0787 0.45225 -0.08727 0.44409 -0.09097 C 0.43958 -0.09977 0.43298 -0.10486 0.42586 -0.10903 C 0.42291 -0.11088 0.41979 -0.1118 0.41666 -0.11319 C 0.4151 -0.11389 0.41215 -0.11504 0.41215 -0.11504 C 0.40989 -0.11458 0.40052 -0.11389 0.39704 -0.11111 C 0.38784 -0.10347 0.38177 -0.08703 0.37135 -0.08287 C 0.36753 -0.07778 0.36423 -0.07708 0.3592 -0.07477 C 0.35312 -0.06666 0.34479 -0.05625 0.33645 -0.05254 C 0.32968 -0.04352 0.32013 -0.03472 0.31076 -0.03032 C 0.30399 -0.02129 0.29513 -0.01365 0.28645 -0.0081 C 0.2802 0.00023 0.27118 0.00556 0.26371 0.01204 C 0.26111 0.01435 0.25468 0.01621 0.25468 0.01621 C 0.25086 0.02361 0.24722 0.0257 0.24097 0.02824 C 0.23333 0.03912 0.21979 0.04491 0.2092 0.04861 C 0.20052 0.05602 0.19357 0.06158 0.18333 0.06459 C 0.16631 0.07662 0.18993 0.06088 0.16979 0.07084 C 0.16805 0.07176 0.16701 0.07385 0.16527 0.07477 C 0.15694 0.0794 0.14826 0.08287 0.1394 0.08496 C 0.12152 0.09445 0.13819 0.08658 0.10156 0.09306 C 0.08177 0.09653 0.06232 0.10116 0.04253 0.1051 C 0.01805 0.10394 -0.00678 0.10579 -0.03021 0.09491 C -0.03542 0.08843 -0.04358 0.08588 -0.05001 0.08079 C -0.05643 0.0757 -0.06389 0.06922 -0.06962 0.06273 C -0.07466 0.05718 -0.07674 0.05116 -0.08334 0.04861 C -0.08716 0.04051 -0.08855 0.03102 -0.09393 0.02431 C -0.09775 0.00185 -0.10053 -0.0206 -0.10591 -0.04236 C -0.10834 -0.05208 -0.10938 -0.06342 -0.11511 -0.0706 C -0.11459 -0.07731 -0.11511 -0.08449 -0.11355 -0.09097 C -0.11233 -0.09653 -0.10209 -0.10324 -0.09844 -0.10509 C -0.08525 -0.11157 -0.07101 -0.11759 -0.05747 -0.12315 C -0.05157 -0.1287 -0.04792 -0.1287 -0.0408 -0.13125 C -0.02639 -0.13657 -0.01181 -0.14236 0.00312 -0.14537 C 0.01545 -0.15115 0.00902 -0.14907 0.02274 -0.15139 C 0.04704 -0.16805 0.08437 -0.15903 0.10607 -0.15949 C 0.11493 -0.16157 0.12326 -0.16504 0.13194 -0.16759 C 0.13524 -0.1706 0.14305 -0.17708 0.13802 -0.18379 C 0.1368 -0.18541 0.13489 -0.18518 0.13333 -0.18588 C 0.12986 -0.18518 0.12621 -0.18518 0.12274 -0.18379 C 0.121 -0.1831 0.11822 -0.17986 0.11822 -0.17986 " pathEditMode="relative" ptsTypes="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-6.11111E-6 -2.96296E-6 C 0.02552 -0.03402 0.05694 -0.05463 0.09253 -0.06273 C 0.09704 -0.06481 0.10156 -0.06666 0.10607 -0.06875 C 0.12829 -0.06805 0.15052 -0.06782 0.17274 -0.06666 C 0.18402 -0.06597 0.20208 -0.05347 0.21371 -0.04861 C 0.21944 -0.04328 0.22673 -0.03796 0.23333 -0.03449 C 0.23975 -0.03102 0.24756 -0.02847 0.25312 -0.02222 C 0.25312 -0.02222 0.26545 -0.00578 0.26979 -2.96296E-6 C 0.2743 0.00602 0.28194 0.02014 0.28194 0.02014 C 0.28402 0.03241 0.29062 0.04167 0.29548 0.05255 C 0.29687 0.05996 0.29843 0.0676 0.29999 0.07477 C 0.30086 0.07894 0.30312 0.08681 0.30312 0.08681 C 0.30364 0.09422 0.30433 0.10162 0.30451 0.10903 C 0.3052 0.13588 0.30503 0.16297 0.30607 0.18982 C 0.30642 0.20047 0.31058 0.21343 0.31215 0.22408 C 0.31406 0.2382 0.31406 0.25278 0.31666 0.26667 C 0.31979 0.28357 0.32343 0.30047 0.32725 0.31713 C 0.32916 0.33704 0.3335 0.35463 0.33784 0.37361 C 0.34079 0.38727 0.3368 0.38056 0.34253 0.38773 C 0.34704 0.40811 0.35295 0.42709 0.36979 0.43218 C 0.3835 0.44491 0.38298 0.42361 0.38645 0.41204 C 0.38906 0.38611 0.38992 0.35903 0.38489 0.33334 C 0.38281 0.32246 0.37586 0.3125 0.37586 0.30093 " pathEditMode="relative" ptsTypes="ffffffffffffffff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-3.61111E-6 -7.40741E-6 C -0.00052 -0.0088 -0.00035 -0.0176 -0.00139 -0.0264 C -0.00295 -0.03843 -0.00851 -0.05047 -0.01059 -0.06274 C -0.0125 -0.07385 -0.01233 -0.08288 -0.01805 -0.09098 C -0.0191 -0.09491 -0.02014 -0.09908 -0.02118 -0.10302 C -0.02222 -0.10695 -0.0283 -0.11019 -0.03021 -0.11112 C -0.04045 -0.11621 -0.0526 -0.12084 -0.06354 -0.1213 C -0.09184 -0.12246 -0.12014 -0.12269 -0.14844 -0.12339 C -0.1625 -0.12616 -0.1783 -0.13241 -0.19236 -0.13334 C -0.21354 -0.1345 -0.23489 -0.13473 -0.25608 -0.13542 C -0.27083 -0.13843 -0.28507 -0.14167 -0.3 -0.14352 C -0.34114 -0.14237 -0.35486 -0.14931 -0.38333 -0.13751 C -0.38837 -0.13056 -0.38976 -0.11806 -0.39236 -0.10903 C -0.39479 -0.07871 -0.39496 -0.08589 -0.39236 -0.04445 C -0.39201 -0.03797 -0.38889 -0.03079 -0.38785 -0.02431 C -0.38368 -7.40741E-6 -0.38021 0.02476 -0.37413 0.04837 C -0.37187 0.06851 -0.37465 0.05323 -0.36805 0.07268 C -0.36649 0.07708 -0.36684 0.0824 -0.3651 0.0868 C -0.36354 0.0912 -0.35903 0.09884 -0.35903 0.09884 C -0.35729 0.10763 -0.35521 0.10995 -0.35139 0.11712 C -0.34826 0.13055 -0.3434 0.13981 -0.33628 0.14953 C -0.3243 0.16573 -0.31371 0.18448 -0.29844 0.19583 C -0.2717 0.21597 -0.24149 0.22453 -0.21354 0.24027 C -0.19722 0.24953 -0.17969 0.25879 -0.16215 0.26249 C -0.16007 0.26388 -0.15816 0.26573 -0.15608 0.26666 C -0.15364 0.26782 -0.15087 0.26735 -0.14844 0.26874 C -0.14618 0.27013 -0.14462 0.27337 -0.14236 0.27476 C -0.1342 0.28009 -0.125 0.28379 -0.11667 0.28888 C -0.11458 0.29004 -0.1125 0.2912 -0.11059 0.29282 C -0.10851 0.29467 -0.10677 0.29722 -0.10451 0.29884 C -0.10174 0.30069 -0.09844 0.30115 -0.09549 0.303 C -0.08715 0.3081 -0.08038 0.31411 -0.07118 0.31712 C -0.06111 0.32036 -0.04792 0.32152 -0.03785 0.32731 C -0.03576 0.32847 -0.03385 0.33009 -0.03177 0.33124 C -0.02882 0.33286 -0.02274 0.33541 -0.02274 0.33541 C -0.0217 0.33749 -0.02049 0.33935 -0.01962 0.34143 C -0.01858 0.34398 -0.01788 0.34698 -0.01667 0.34953 C -0.00799 0.36782 -0.01059 0.35717 -0.00746 0.36967 C -0.0059 0.37569 -0.00295 0.38773 -0.00295 0.38773 C -0.00121 0.40393 0.00226 0.43101 -0.00451 0.44444 C -0.00972 0.45462 -0.01736 0.4574 -0.02413 0.46458 C -0.03455 0.47546 -0.03038 0.47523 -0.03941 0.48286 C -0.04479 0.48726 -0.05052 0.48749 -0.05608 0.49097 C -0.06094 0.49421 -0.0658 0.49884 -0.07118 0.50092 C -0.08663 0.50694 -0.10364 0.50833 -0.11962 0.5111 C -0.12847 0.51527 -0.13785 0.51597 -0.14687 0.51921 C -0.15937 0.5236 -0.16198 0.52546 -0.17569 0.52731 C -0.20069 0.53749 -0.1941 0.53356 -0.23472 0.53541 C -0.2743 0.53425 -0.31128 0.53356 -0.35 0.52916 C -0.35608 0.52777 -0.36215 0.52708 -0.36805 0.52523 C -0.37552 0.52291 -0.38194 0.51921 -0.38941 0.51712 C -0.40347 0.5081 -0.41996 0.50879 -0.43333 0.49698 C -0.4309 0.48726 -0.42847 0.48935 -0.42118 0.4868 C -0.40555 0.48842 -0.39253 0.49235 -0.37726 0.4949 C -0.35347 0.49398 -0.32847 0.49097 -0.30451 0.49097 " pathEditMode="relative" ptsTypes="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1.38889E-6 4.44444E-6 C -0.00295 -0.01482 -0.00625 -0.02963 -0.0092 -0.04445 C -0.01007 -0.06505 -0.01285 -0.08889 -0.00764 -0.10903 C -0.00434 -0.1345 0.00712 -0.15116 0.02569 -0.15764 C 0.03576 -0.15695 0.04601 -0.15718 0.05608 -0.15556 C 0.06267 -0.1544 0.0691 -0.1507 0.07569 -0.14954 C 0.08837 -0.14375 0.09983 -0.13519 0.11198 -0.12732 C 0.1151 -0.12524 0.11858 -0.12408 0.12118 -0.1213 C 0.13611 -0.10533 0.12986 -0.11112 0.13941 -0.10301 C 0.14913 -0.08311 0.13368 -0.1125 0.14826 -0.09283 C 0.15347 -0.08612 0.16042 -0.07246 0.1651 -0.06459 C 0.16805 -0.05232 0.17222 -0.04028 0.17569 -0.02825 C 0.17465 0.00625 0.17899 0.03958 0.15608 0.06064 C 0.14826 0.08055 0.15972 0.05393 0.1408 0.08078 C 0.13837 0.08402 0.13698 0.08796 0.13472 0.09097 C 0.12673 0.10138 0.10729 0.11088 0.09687 0.11319 C 0.08663 0.1199 0.07326 0.12476 0.06198 0.12731 C 0.04896 0.12662 0.03576 0.12685 0.02274 0.12523 C 0.00486 0.12291 -0.01927 0.09861 -0.03646 0.08888 C -0.0441 0.0787 -0.03924 0.08449 -0.05156 0.07268 C -0.06094 0.06365 -0.06806 0.04907 -0.07431 0.03634 C -0.0757 0.0287 -0.07899 0.02361 -0.08038 0.0162 C -0.08247 0.00532 -0.08368 -0.00556 -0.08646 -0.01621 C -0.08507 -0.05834 -0.08524 -0.06204 -0.07726 -0.09491 C -0.0757 -0.10139 -0.07431 -0.11158 -0.07136 -0.11713 C -0.06875 -0.122 -0.06406 -0.12385 -0.06059 -0.12732 C -0.05486 -0.13912 -0.04306 -0.14306 -0.03333 -0.14746 C -0.02188 -0.15255 -0.01059 -0.15695 0.00139 -0.1595 C 0.02517 -0.1588 0.04896 -0.1588 0.07274 -0.15764 C 0.08281 -0.15718 0.09427 -0.15116 0.10451 -0.14954 C 0.11146 -0.14491 0.11962 -0.13982 0.12569 -0.13334 C 0.13125 -0.12732 0.13646 -0.12061 0.14236 -0.11505 C 0.14566 -0.10857 0.14809 -0.10533 0.15295 -0.10093 C 0.15798 -0.09144 0.16285 -0.08195 0.16805 -0.07269 C 0.17083 -0.06204 0.17569 -0.05 0.18021 -0.04028 C 0.18489 -0.01088 0.1783 -0.04792 0.18455 -0.02223 C 0.18767 -0.01042 0.18923 0.00208 0.19236 0.01412 C 0.19167 0.02569 0.19375 0.03865 0.18941 0.04861 C 0.18264 0.06365 0.1618 0.07199 0.15 0.07476 C 0.13246 0.08379 0.11319 0.08912 0.09531 0.09699 C 0.09028 0.0993 0.08715 0.09953 0.08177 0.10092 C 0.07673 0.10231 0.06667 0.10509 0.06667 0.10532 C 0.02726 0.10324 0.03177 0.10601 0.00903 0.09907 C -0.00608 0.08518 -0.01892 0.06574 -0.03038 0.04652 C -0.04375 0.0243 -0.03281 0.03935 -0.04254 0.02638 C -0.04445 0.01759 -0.05313 0.00416 -0.05764 -0.00394 C -0.05972 -0.0125 -0.06198 -0.01783 -0.06667 -0.02431 C -0.07031 -0.04329 -0.07517 -0.06181 -0.07882 -0.08079 C -0.07813 -0.09167 -0.08004 -0.10394 -0.07587 -0.1132 C -0.07379 -0.11806 -0.06146 -0.12616 -0.05764 -0.12732 C -0.03281 -0.13542 -0.00538 -0.13612 0.01962 -0.13727 C 0.03472 -0.14028 0.05035 -0.14237 0.0651 -0.14746 C 0.07448 -0.1507 0.08576 -0.15487 0.09531 -0.15556 C 0.12187 -0.15764 0.14896 -0.15811 0.17569 -0.1595 C 0.17587 -0.1595 0.18316 -0.16598 0.18333 -0.1676 C 0.18437 -0.18588 0.18333 -0.19375 0.17274 -0.20209 C 0.16632 -0.20718 0.15538 -0.2088 0.14826 -0.21019 C 0.1408 -0.21158 0.12569 -0.21412 0.12569 -0.21389 C 0.11562 -0.21343 0.10538 -0.2132 0.09531 -0.21204 C 0.08733 -0.21112 0.08038 -0.20417 0.07274 -0.20209 C 0.06701 -0.2007 0.05156 -0.19838 0.04687 -0.19792 C 0.00694 -0.19468 -0.03281 -0.19514 -0.07136 -0.17987 C -0.08125 -0.17061 -0.06945 -0.18056 -0.08333 -0.17362 C -0.08906 -0.17084 -0.09445 -0.16436 -0.1 -0.16158 C -0.10868 -0.15718 -0.11979 -0.15463 -0.12882 -0.14954 C -0.14184 -0.14213 -0.12882 -0.14792 -0.13941 -0.14352 C -0.14462 -0.13658 -0.14844 -0.12871 -0.15469 -0.12315 C -0.15886 -0.11459 -0.16337 -0.10695 -0.16979 -0.10093 C -0.17101 -0.09329 -0.1724 -0.08612 -0.17431 -0.07871 C -0.17535 -0.047 -0.17639 -0.02246 -0.1849 0.00601 C -0.18941 0.04166 -0.18316 -0.00255 -0.18941 0.02824 C -0.19028 0.03287 -0.19045 0.04166 -0.19254 0.04652 C -0.20208 0.06898 -0.21649 0.08773 -0.23195 0.103 C -0.23542 0.11273 -0.24063 0.12152 -0.24392 0.13125 C -0.24531 0.13518 -0.24601 0.13935 -0.24705 0.14351 C -0.24757 0.1456 -0.24861 0.14953 -0.24861 0.14976 C -0.25052 0.19652 -0.24288 0.17824 -0.26372 0.18796 C -0.25781 0.19305 -0.25504 0.19976 -0.25 0.20601 C -0.25087 0.21782 -0.25174 0.23495 -0.25608 0.24652 C -0.26858 0.28032 -0.25695 0.23796 -0.26528 0.27083 C -0.26702 0.27754 -0.27344 0.28055 -0.27587 0.2868 " pathEditMode="relative" rAng="0" ptsTypes="fffffffffffffffffffffffffffffffffff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0 0 C 0.00052 0.00371 0.00122 0.01389 0.00313 0.01829 C 0.00487 0.02246 0.00921 0.03033 0.00921 0.03033 C 0.01146 0.04028 0.01598 0.06366 0.02118 0.07084 C 0.02223 0.07477 0.02171 0.08056 0.02431 0.08287 C 0.02848 0.08658 0.03125 0.09051 0.0349 0.09491 C 0.03837 0.10857 0.04723 0.11574 0.05313 0.12732 C 0.05764 0.16482 0.05487 0.1544 0.05764 0.1294 C 0.05782 0.12732 0.05868 0.12546 0.05921 0.12338 C 0.05556 0.09005 0.04375 0.10463 0.01216 0.10301 C 0.00434 0.09977 0.004 0.09445 0.00157 0.08496 C 0.01285 0.07963 0.00052 0.08496 0.02431 0.08079 C 0.02934 0.07986 0.03473 0.07685 0.03941 0.07477 C 0.04775 0.04306 -0.00347 0.05695 -0.00902 0.05671 C -0.01666 0.05 -0.02257 0.04306 -0.0302 0.03634 C -0.03281 0.03403 -0.03645 0.03426 -0.03941 0.03241 C -0.04635 0.02824 -0.05069 0.02292 -0.05607 0.01621 C -0.05816 0.00741 -0.0592 0.00139 -0.0651 -0.00393 C -0.07118 -0.01481 -0.07916 -0.02315 -0.08489 -0.03426 C -0.0868 -0.04259 -0.09166 -0.04791 -0.09392 -0.05648 C -0.09323 -0.07129 -0.09566 -0.0875 -0.09079 -0.10092 C -0.08611 -0.11389 -0.07343 -0.12523 -0.06354 -0.12916 C -0.04566 -0.14768 -0.06996 -0.12361 -0.05 -0.13935 C -0.03715 -0.1493 -0.03038 -0.15741 -0.0151 -0.16157 C -0.00798 -0.1662 -0.00347 -0.16782 0.00452 -0.16967 C 0.01511 -0.17662 0.02605 -0.18009 0.03785 -0.18171 C 0.08542 -0.18009 0.0823 -0.18403 0.11216 -0.17176 C 0.12275 -0.16204 0.1099 -0.17291 0.12275 -0.16551 C 0.12865 -0.16227 0.13299 -0.15787 0.13941 -0.15555 C 0.14983 -0.14166 0.18021 -0.14467 0.19393 -0.14329 C 0.24445 -0.13773 0.29497 -0.13264 0.34549 -0.12731 C 0.39115 -0.1287 0.43629 -0.13171 0.48177 -0.12916 C 0.50243 -0.12106 0.52414 -0.11412 0.54549 -0.11111 C 0.56337 -0.1125 0.57952 -0.11504 0.59705 -0.11713 C 0.60903 -0.12129 0.62153 -0.1243 0.63334 -0.12916 C 0.63733 -0.13449 0.63837 -0.13889 0.64393 -0.14143 C 0.64775 -0.14629 0.64862 -0.15162 0.65157 -0.15764 C 0.65348 -0.16713 0.6573 -0.17778 0.65313 -0.18773 C 0.65209 -0.19028 0.64914 -0.18912 0.64705 -0.18981 C 0.64549 -0.19051 0.6441 -0.19166 0.64254 -0.1919 C 0.63403 -0.19305 0.62535 -0.19329 0.61667 -0.19398 C 0.61563 -0.19606 0.61372 -0.19768 0.61372 -0.2 C 0.61372 -0.20231 0.61667 -0.20602 0.61667 -0.20602 " pathEditMode="relative" ptsTypes="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0.00312 0.00277 C 0.00417 0.00555 0.00486 0.00833 0.00625 0.01088 C 0.00747 0.01319 0.00937 0.01435 0.01042 0.01689 C 0.01163 0.01921 0.01094 0.02268 0.01233 0.025 C 0.01337 0.02708 0.01545 0.02708 0.01649 0.02893 C 0.02066 0.03472 0.02309 0.04189 0.02743 0.04722 C 0.03125 0.05254 0.03559 0.05787 0.03941 0.06319 C 0.04497 0.0706 0.04913 0.07893 0.05625 0.08356 C 0.05955 0.09027 0.06389 0.09791 0.0684 0.1037 C 0.07274 0.10972 0.07917 0.11365 0.08351 0.1199 C 0.08733 0.12546 0.09392 0.13796 0.09392 0.13819 C 0.0967 0.15162 0.09427 0.14398 0.10295 0.15995 C 0.10486 0.16273 0.10781 0.16828 0.10781 0.16851 C 0.11094 0.19027 0.12951 0.21458 0.1441 0.225 C 0.14948 0.23541 0.15747 0.2412 0.16545 0.24722 C 0.16858 0.24953 0.17187 0.25185 0.17448 0.25532 C 0.17604 0.2574 0.17726 0.25972 0.17899 0.26134 C 0.18767 0.26851 0.19375 0.27083 0.2033 0.27338 C 0.22743 0.29004 0.25885 0.28935 0.28507 0.29166 C 0.31042 0.29074 0.33698 0.30648 0.34549 0.27338 C 0.34271 0.26226 0.33403 0.24259 0.32726 0.23495 C 0.32187 0.22893 0.31059 0.22245 0.30486 0.21875 C 0.29931 0.21504 0.29271 0.21597 0.28663 0.21481 C 0.27795 0.21551 0.26944 0.21574 0.26076 0.21689 C 0.25226 0.21782 0.24479 0.225 0.23663 0.22685 C 0.23212 0.22777 0.22743 0.22824 0.22292 0.22893 C 0.20729 0.23611 0.1908 0.23773 0.17448 0.24097 C 0.16701 0.24444 0.1592 0.24375 0.15174 0.24722 C 0.11771 0.24467 0.13177 0.24722 0.10486 0.24097 C 0.08247 0.23588 0.11319 0.24282 0.08819 0.23703 C 0.0849 0.23634 0.07882 0.23495 0.07882 0.23518 C 0.05365 0.23564 0.02847 0.23588 0.00312 0.23703 C -0.00694 0.2375 -0.0158 0.24444 -0.02569 0.24722 C -0.04375 0.25254 -0.06111 0.25208 -0.08003 0.25324 C -0.14115 0.25139 -0.13542 0.25185 -0.17396 0.2449 C -0.18889 0.23819 -0.1625 0.25 -0.18767 0.24097 C -0.20104 0.23611 -0.21337 0.22963 -0.22726 0.22685 C -0.23733 0.22245 -0.22483 0.22777 -0.24063 0.2206 C -0.24375 0.21944 -0.24983 0.21689 -0.24983 0.21689 C -0.26215 0.20555 -0.29167 0.19768 -0.30729 0.19051 C -0.31372 0.1875 -0.31441 0.18449 -0.32101 0.18055 C -0.33229 0.17361 -0.34462 0.16944 -0.3559 0.16226 C -0.3783 0.14814 -0.36649 0.15231 -0.3816 0.14814 C -0.38941 0.14051 -0.39792 0.13171 -0.40434 0.12199 C -0.4099 0.11365 -0.41424 0.10648 -0.42101 0.09976 C -0.42656 0.08426 -0.42066 0.09838 -0.42847 0.08541 C -0.43125 0.08078 -0.43611 0.07129 -0.43611 0.07152 C -0.43802 0.05902 -0.44115 0.04606 -0.44514 0.03495 C -0.44809 0.00856 -0.45729 -0.01574 -0.46181 -0.04167 C -0.46128 -0.05602 -0.46424 -0.07917 -0.4559 -0.09236 C -0.44844 -0.1044 -0.43733 -0.10741 -0.42847 -0.11644 C -0.4191 -0.12593 -0.40972 -0.14028 -0.39983 -0.14885 C -0.3934 -0.1544 -0.38524 -0.15741 -0.37847 -0.16297 C -0.36667 -0.17269 -0.35625 -0.18473 -0.34514 -0.19537 C -0.3434 -0.19699 -0.34115 -0.19769 -0.33924 -0.19931 C -0.33507 -0.20301 -0.33108 -0.20741 -0.32708 -0.21135 C -0.32483 -0.21343 -0.32188 -0.21389 -0.31944 -0.21551 C -0.30885 -0.22246 -0.29774 -0.22986 -0.28611 -0.23357 C -0.28108 -0.23519 -0.27049 -0.23727 -0.26667 -0.23982 C -0.25903 -0.24468 -0.25208 -0.24769 -0.24375 -0.24977 C -0.2375 -0.25394 -0.23125 -0.25672 -0.22552 -0.26204 C -0.22066 -0.27223 -0.22535 -0.26482 -0.21649 -0.27199 C -0.21042 -0.27686 -0.20313 -0.28588 -0.19826 -0.29236 C -0.1908 -0.30209 -0.18993 -0.31713 -0.18316 -0.32662 C -0.18073 -0.33565 -0.17552 -0.34167 -0.17101 -0.34885 C -0.16771 -0.35394 -0.1625 -0.36482 -0.15885 -0.36899 C -0.15851 -0.36945 -0.14757 -0.37917 -0.14514 -0.38125 C -0.13976 -0.38611 -0.13472 -0.39329 -0.13003 -0.39931 C -0.12448 -0.39861 -0.11892 -0.39861 -0.11337 -0.39723 C -0.11111 -0.39653 -0.10938 -0.39422 -0.10729 -0.39329 C -0.0974 -0.38889 -0.08715 -0.38542 -0.07708 -0.38125 C -0.06979 -0.37153 -0.07917 -0.38264 -0.06806 -0.375 C -0.06285 -0.37176 -0.05799 -0.36667 -0.05434 -0.36088 C -0.04913 -0.35232 -0.04253 -0.34375 -0.03767 -0.33473 C -0.02951 -0.31945 -0.02569 -0.30787 -0.0151 -0.2963 C -0.01354 -0.29445 -0.0125 -0.29167 -0.01042 -0.29028 C -0.00556 -0.28681 0.00069 -0.28565 0.00625 -0.28426 C 0.06424 -0.28727 0.02674 -0.28334 0.05312 -0.29236 C 0.05486 -0.29375 0.05608 -0.29607 0.05781 -0.2963 C 0.0724 -0.29861 0.0724 -0.27477 0.07882 -0.26389 C 0.0816 -0.25926 0.08247 -0.25973 0.08663 -0.25787 C 0.08872 -0.25857 0.09167 -0.25857 0.09392 -0.25996 C 0.09479 -0.26042 0.09965 -0.26736 0.1 -0.26806 C 0.10556 -0.27524 0.11094 -0.28195 0.11528 -0.29028 C 0.11562 -0.29121 0.11806 -0.30162 0.11823 -0.30232 C 0.12066 -0.30625 0.12604 -0.3125 0.12604 -0.31227 C 0.12674 -0.31736 0.12882 -0.32176 0.12882 -0.32662 C 0.12882 -0.33727 0.11597 -0.34815 0.11059 -0.35486 C 0.11024 -0.35695 0.1099 -0.36274 0.1092 -0.36088 C 0.10486 -0.34561 0.10747 -0.32639 0.10486 -0.31042 C 0.10191 -0.29468 0.09965 -0.25741 0.09271 -0.24584 C 0.08872 -0.23936 0.08142 -0.2382 0.07604 -0.23565 C 0.07448 -0.23496 0.07135 -0.23357 0.07135 -0.23334 C 0.05312 -0.23519 0.04271 -0.23866 0.02604 -0.24167 C 0.01458 -0.24676 0.00226 -0.24653 -0.00903 -0.25186 C -0.01163 -0.2625 -0.00729 -0.26227 -0.00729 -0.27199 " pathEditMode="relative" rAng="0" ptsTypes="ffffffffffffffffffffffffffffffffffffffff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Motion origin="layout" path="M -8.33333E-7 -3.7037E-7 C 0.01111 0.00509 0.00607 0.00301 0.01528 0.00602 C 0.02135 0.01018 0.0276 0.01435 0.03194 0.02222 C 0.04271 0.04143 0.03368 0.0287 0.04097 0.03819 C 0.04149 0.0412 0.04166 0.04398 0.04253 0.04653 C 0.04323 0.04861 0.04479 0.05023 0.04548 0.05254 C 0.04618 0.05579 0.04618 0.05949 0.04687 0.0625 C 0.05 0.07338 0.05486 0.0831 0.0592 0.09305 C 0.06302 0.10231 0.06441 0.11643 0.071 0.12315 C 0.08281 0.13495 0.09201 0.14907 0.10607 0.15532 C 0.11024 0.16111 0.11701 0.16528 0.12274 0.16759 C 0.12882 0.17592 0.13993 0.17824 0.14861 0.18171 C 0.16215 0.18796 0.1743 0.19791 0.18784 0.20393 C 0.19826 0.21759 0.18229 0.19838 0.19531 0.21018 C 0.19722 0.2118 0.19826 0.21435 0.19982 0.21597 C 0.20989 0.22685 0.21788 0.23287 0.23038 0.23611 C 0.23767 0.24282 0.24583 0.24815 0.25451 0.25046 C 0.27587 0.26204 0.3092 0.26412 0.33194 0.26666 C 0.34548 0.27129 0.35885 0.27592 0.37274 0.2787 C 0.38889 0.27754 0.40538 0.27963 0.42118 0.27454 C 0.42448 0.27384 0.42691 0.26991 0.43038 0.26875 C 0.43698 0.25949 0.43715 0.25579 0.4408 0.24444 C 0.44166 0.2419 0.44305 0.24028 0.44375 0.23819 C 0.44514 0.23518 0.446 0.23148 0.44705 0.22824 C 0.45208 0.21088 0.45399 0.1919 0.45764 0.17384 C 0.46041 0.15949 0.46094 0.14282 0.46528 0.1294 C 0.46649 0.12523 0.46944 0.12268 0.47118 0.11898 C 0.47257 0.1118 0.47448 0.1044 0.47587 0.09676 C 0.47673 0.07801 0.47621 0.06829 0.48038 0.05254 C 0.47969 0.04166 0.47778 0.03102 0.47725 0.02014 C 0.47569 -0.01204 0.47604 -0.0463 0.46666 -0.07685 C 0.46493 -0.08912 0.46163 -0.10209 0.45764 -0.1132 C 0.45399 -0.13542 0.45607 -0.12685 0.45312 -0.13935 C 0.45104 -0.1588 0.45208 -0.17894 0.44861 -0.19792 C 0.44479 -0.21898 0.4467 -0.20232 0.44253 -0.21806 C 0.4401 -0.22685 0.43871 -0.23634 0.43489 -0.24445 C 0.43281 -0.24861 0.42882 -0.25648 0.42882 -0.25648 C 0.42691 -0.26898 0.42396 -0.28171 0.41962 -0.29283 C 0.41684 -0.31158 0.41337 -0.33588 0.40312 -0.34954 C 0.39982 -0.36204 0.39288 -0.36111 0.38489 -0.36574 C 0.38281 -0.3669 0.3809 -0.36875 0.37882 -0.36968 C 0.37587 -0.37084 0.37274 -0.37084 0.36979 -0.37176 C 0.36666 -0.37292 0.36041 -0.3757 0.36041 -0.3757 C 0.34653 -0.37523 0.33229 -0.375 0.31823 -0.37361 C 0.29896 -0.37199 0.28576 -0.35394 0.26979 -0.34352 C 0.25746 -0.32709 0.26371 -0.33218 0.25312 -0.32523 C 0.24201 -0.30556 0.22725 -0.28935 0.2151 -0.2706 C 0.21267 -0.2669 0.20972 -0.26296 0.20764 -0.25857 C 0.20469 -0.25209 0.19982 -0.23866 0.19982 -0.23866 C 0.19948 -0.23496 0.19965 -0.23148 0.19861 -0.22824 C 0.19809 -0.22639 0.19618 -0.22593 0.19531 -0.22431 C 0.19166 -0.21806 0.18889 -0.20926 0.18646 -0.20209 C 0.18212 -0.19097 0.18038 -0.17986 0.17708 -0.16759 C 0.17639 -0.13264 0.17864 -0.09699 0.17413 -0.0625 C 0.17326 -0.05394 0.16892 -0.04259 0.16666 -0.03426 C 0.16319 -0.02292 0.1618 -0.00996 0.1592 0.00208 C 0.15434 0.02153 0.14861 0.04028 0.14548 0.06041 C 0.14496 0.08495 0.14479 0.10903 0.14392 0.13333 C 0.1434 0.14282 0.13889 0.15116 0.13628 0.15949 C 0.13107 0.17824 0.12222 0.21065 0.11198 0.2243 C 0.10764 0.2412 0.09739 0.25833 0.08646 0.26875 C 0.0783 0.27639 0.07951 0.27245 0.07257 0.28079 C 0.06076 0.29514 0.06857 0.29097 0.0592 0.29467 C 0.05347 0.30254 0.04514 0.30347 0.03784 0.30717 C 0.03229 0.30972 0.02691 0.31435 0.02118 0.3169 C 0.00868 0.32268 -0.00504 0.32639 -0.01806 0.3294 C -0.08368 0.32778 -0.07865 0.33264 -0.11511 0.32315 C -0.12466 0.3206 -0.1342 0.31736 -0.14393 0.31528 C -0.15104 0.31389 -0.16511 0.31111 -0.16511 0.31111 C -0.17222 0.30764 -0.17882 0.30648 -0.18629 0.30509 C -0.20156 0.29467 -0.18229 0.30671 -0.2 0.29884 C -0.22257 0.28912 -0.19063 0.2993 -0.21216 0.29305 C -0.21754 0.28935 -0.22448 0.28379 -0.22882 0.2787 C -0.24271 0.26342 -0.23247 0.26921 -0.24236 0.26458 C -0.25174 0.25278 -0.25521 0.2419 -0.2592 0.22639 C -0.25608 0.21088 -0.24531 0.20347 -0.23629 0.19398 C -0.22969 0.1868 -0.22379 0.17592 -0.21667 0.16967 C -0.20938 0.16319 -0.21268 0.16782 -0.20608 0.16366 C -0.19375 0.15532 -0.18021 0.15 -0.16667 0.14537 C -0.15313 0.13333 -0.13403 0.13055 -0.11806 0.12731 C -0.11181 0.12616 -0.10643 0.12268 -0.10018 0.12106 C -0.09132 0.11898 -0.08264 0.1169 -0.07413 0.11319 C -0.06875 0.10555 -0.0625 0.10278 -0.05625 0.09676 C -0.04566 0.08773 -0.03386 0.08009 -0.02275 0.07245 C -0.01684 0.06875 -0.00938 0.06875 -0.00295 0.06666 C -0.00139 0.06528 -0.00018 0.06366 0.00139 0.0625 C 0.00555 0.06088 0.01371 0.05856 0.01371 0.05856 C 0.0217 0.05116 0.02864 0.04398 0.03646 0.03611 C 0.04844 0.02477 0.03715 0.03055 0.04687 0.02639 C 0.05208 0.01898 0.0585 0.01366 0.06371 0.00602 C 0.07465 -0.01042 0.0835 -0.02963 0.09236 -0.04838 C 0.09444 -0.0632 0.1 -0.07639 0.10312 -0.09097 C 0.10434 -0.09699 0.10764 -0.10903 0.10764 -0.10903 C 0.10677 -0.13079 0.10434 -0.17246 0.09531 -0.19398 C 0.09305 -0.19977 0.08975 -0.2044 0.08784 -0.21042 C 0.08246 -0.22685 0.08611 -0.2206 0.07882 -0.23033 C 0.07534 -0.24792 0.08021 -0.23079 0.07257 -0.24236 C 0.06927 -0.24792 0.06701 -0.25486 0.06371 -0.26065 C 0.06007 -0.28241 0.04444 -0.30278 0.03038 -0.31505 C 0.02326 -0.32917 0.03246 -0.31227 0.01979 -0.32917 C 0.00972 -0.34259 0.02396 -0.32917 0.01198 -0.33935 C 0.00607 -0.35185 0.01337 -0.33889 0.00139 -0.35139 C -0.01111 -0.36482 -0.00087 -0.35926 -0.01059 -0.36366 C -0.0158 -0.36875 -0.01979 -0.37292 -0.0257 -0.3757 C -0.03403 -0.38704 -0.02292 -0.37338 -0.03334 -0.38171 C -0.03455 -0.38264 -0.03507 -0.38496 -0.03629 -0.38588 C -0.04427 -0.39259 -0.06042 -0.40116 -0.06979 -0.40394 C -0.07709 -0.41088 -0.09097 -0.41528 -0.10018 -0.41806 C -0.10538 -0.42546 -0.11042 -0.43611 -0.11667 -0.44236 C -0.11962 -0.44514 -0.12309 -0.44699 -0.1257 -0.45046 C -0.129 -0.45463 -0.13229 -0.45972 -0.13629 -0.4625 C -0.14479 -0.46829 -0.15764 -0.47454 -0.16667 -0.47685 C -0.17031 -0.47778 -0.17535 -0.47847 -0.17882 -0.48079 C -0.18038 -0.48195 -0.18195 -0.4831 -0.18334 -0.48472 C -0.18438 -0.48588 -0.18507 -0.48796 -0.18629 -0.48889 C -0.18837 -0.49028 -0.19045 -0.49005 -0.19236 -0.49097 C -0.19896 -0.49421 -0.20521 -0.49838 -0.21216 -0.50093 C -0.22118 -0.50417 -0.23056 -0.50602 -0.23941 -0.50903 C -0.29202 -0.50695 -0.28073 -0.5088 -0.31528 -0.49699 C -0.31875 -0.49167 -0.32222 -0.48912 -0.32743 -0.48681 C -0.33316 -0.47894 -0.33924 -0.47431 -0.34688 -0.4706 C -0.35104 -0.46528 -0.35868 -0.45857 -0.36233 -0.45255 C -0.37257 -0.43565 -0.35868 -0.45579 -0.36823 -0.44236 C -0.37153 -0.42894 -0.38021 -0.41181 -0.38785 -0.40209 C -0.39323 -0.38079 -0.38507 -0.41158 -0.39236 -0.38982 C -0.39375 -0.38588 -0.39549 -0.37778 -0.39549 -0.37778 C -0.39375 -0.36158 -0.39202 -0.35324 -0.38472 -0.34144 C -0.3816 -0.33634 -0.379 -0.32315 -0.379 -0.32315 C -0.37674 -0.3007 -0.37674 -0.27662 -0.37275 -0.25463 C -0.37101 -0.24468 -0.36754 -0.23426 -0.36511 -0.22431 C -0.36181 -0.18681 -0.36702 -0.16412 -0.34688 -0.13727 C -0.34514 -0.14121 -0.34254 -0.14375 -0.3408 -0.14769 C -0.3349 -0.16065 -0.33629 -0.1757 -0.33629 -0.18982 " pathEditMode="relative" ptsTypes="fffffffffffffffffffffffffffffffffffffffffffffffffffffffffffffffffffffffffffffffff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492" y="5592193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053" y="3430901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39552" y="404664"/>
            <a:ext cx="8424936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…………… .                ………….. </a:t>
            </a:r>
            <a:r>
              <a:rPr lang="tr-TR" sz="2800" dirty="0" err="1" smtClean="0"/>
              <a:t>yı</a:t>
            </a:r>
            <a:r>
              <a:rPr lang="tr-TR" sz="2800" dirty="0" smtClean="0"/>
              <a:t> severim .</a:t>
            </a:r>
          </a:p>
          <a:p>
            <a:endParaRPr lang="tr-TR" sz="2800" dirty="0" smtClean="0"/>
          </a:p>
          <a:p>
            <a:r>
              <a:rPr lang="tr-TR" sz="2800" dirty="0" smtClean="0"/>
              <a:t>I </a:t>
            </a:r>
            <a:r>
              <a:rPr lang="tr-TR" sz="2800" dirty="0" err="1"/>
              <a:t>like</a:t>
            </a:r>
            <a:r>
              <a:rPr lang="tr-TR" sz="2800" dirty="0"/>
              <a:t> </a:t>
            </a:r>
            <a:r>
              <a:rPr lang="tr-TR" sz="2800" dirty="0" err="1"/>
              <a:t>apple</a:t>
            </a:r>
            <a:r>
              <a:rPr lang="tr-TR" sz="2800" dirty="0" smtClean="0"/>
              <a:t>.                       Elmayı severim .</a:t>
            </a:r>
            <a:endParaRPr lang="tr-TR" sz="2800" dirty="0"/>
          </a:p>
          <a:p>
            <a:endParaRPr lang="tr-TR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0" y="5592193"/>
            <a:ext cx="1092034" cy="99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01367"/>
            <a:ext cx="936104" cy="94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3889">
            <a:off x="435659" y="4523734"/>
            <a:ext cx="1060587" cy="85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503" y="3464932"/>
            <a:ext cx="1368665" cy="103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592193"/>
            <a:ext cx="1744126" cy="95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30" y="2460263"/>
            <a:ext cx="1150430" cy="87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14" y="3429000"/>
            <a:ext cx="1035927" cy="94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9" y="2348880"/>
            <a:ext cx="875389" cy="101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85" y="448509"/>
            <a:ext cx="183620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etin kutusu 11"/>
          <p:cNvSpPr txBox="1"/>
          <p:nvPr/>
        </p:nvSpPr>
        <p:spPr>
          <a:xfrm>
            <a:off x="1619672" y="26369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pear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1619672" y="370785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apple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1691680" y="471000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grapes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1619672" y="5807951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orange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156176" y="289383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lemon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6156176" y="3719799"/>
            <a:ext cx="281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strawberry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6156176" y="471000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banana.</a:t>
            </a:r>
            <a:endParaRPr lang="tr-TR" sz="2800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6082979" y="5830521"/>
            <a:ext cx="324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watermelon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pic>
        <p:nvPicPr>
          <p:cNvPr id="20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992" y="2636912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50" y="3680566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89" y="4663584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61" y="5753375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519" y="2556364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615293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Çentikli Sağ Ok 27"/>
          <p:cNvSpPr/>
          <p:nvPr/>
        </p:nvSpPr>
        <p:spPr>
          <a:xfrm>
            <a:off x="2924556" y="390229"/>
            <a:ext cx="792088" cy="64473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Çentikli Sağ Ok 28"/>
          <p:cNvSpPr/>
          <p:nvPr/>
        </p:nvSpPr>
        <p:spPr>
          <a:xfrm>
            <a:off x="2711713" y="1312605"/>
            <a:ext cx="792088" cy="64473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46" y="5445224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46" y="2564904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65591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54" y="4509120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54" y="3573016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00474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9194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26" y="5759073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39552" y="404664"/>
            <a:ext cx="8424936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……… .              …….. </a:t>
            </a:r>
            <a:r>
              <a:rPr lang="tr-TR" sz="2800" dirty="0" err="1" smtClean="0"/>
              <a:t>yı</a:t>
            </a:r>
            <a:r>
              <a:rPr lang="tr-TR" sz="2800" dirty="0" smtClean="0"/>
              <a:t> sevmem .</a:t>
            </a:r>
          </a:p>
          <a:p>
            <a:endParaRPr lang="tr-TR" sz="2800" dirty="0" smtClean="0"/>
          </a:p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/>
              <a:t>apple</a:t>
            </a:r>
            <a:r>
              <a:rPr lang="tr-TR" sz="2800" dirty="0" smtClean="0"/>
              <a:t>.             Elmayı sevmem .</a:t>
            </a:r>
            <a:endParaRPr lang="tr-TR" sz="2800" dirty="0"/>
          </a:p>
          <a:p>
            <a:endParaRPr lang="tr-TR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92193"/>
            <a:ext cx="1092034" cy="99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01367"/>
            <a:ext cx="936104" cy="94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3889">
            <a:off x="114381" y="4523734"/>
            <a:ext cx="1060587" cy="85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70887"/>
            <a:ext cx="1368665" cy="103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592193"/>
            <a:ext cx="1744126" cy="95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60263"/>
            <a:ext cx="1150430" cy="87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1035927" cy="94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75389" cy="101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Metin kutusu 13"/>
          <p:cNvSpPr txBox="1"/>
          <p:nvPr/>
        </p:nvSpPr>
        <p:spPr>
          <a:xfrm>
            <a:off x="1187624" y="26369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pear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1115616" y="370785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apple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187624" y="4710006"/>
            <a:ext cx="3023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grapes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971600" y="5784354"/>
            <a:ext cx="3095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orange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5868144" y="2905780"/>
            <a:ext cx="298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lemon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724128" y="390343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strawberry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5508104" y="4710006"/>
            <a:ext cx="3089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banana.</a:t>
            </a:r>
            <a:endParaRPr lang="tr-TR" sz="28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5796136" y="5830521"/>
            <a:ext cx="4033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watermelon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28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447" y="408004"/>
            <a:ext cx="1929814" cy="180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Çentikli Sağ Ok 28"/>
          <p:cNvSpPr/>
          <p:nvPr/>
        </p:nvSpPr>
        <p:spPr>
          <a:xfrm>
            <a:off x="3419872" y="408004"/>
            <a:ext cx="792088" cy="64473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Çentikli Sağ Ok 29"/>
          <p:cNvSpPr/>
          <p:nvPr/>
        </p:nvSpPr>
        <p:spPr>
          <a:xfrm>
            <a:off x="3176228" y="1205136"/>
            <a:ext cx="792088" cy="64473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67825"/>
              </p:ext>
            </p:extLst>
          </p:nvPr>
        </p:nvGraphicFramePr>
        <p:xfrm>
          <a:off x="182563" y="334963"/>
          <a:ext cx="11430000" cy="284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Belge" r:id="rId4" imgW="7285257" imgH="1827967" progId="Word.Document.12">
                  <p:embed/>
                </p:oleObj>
              </mc:Choice>
              <mc:Fallback>
                <p:oleObj name="Belge" r:id="rId4" imgW="7285257" imgH="18279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563" y="334963"/>
                        <a:ext cx="11430000" cy="284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94331" y="270892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1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apple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apple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9512" y="3731548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2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banana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banana.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79512" y="46676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3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grapes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grapes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179512" y="560375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4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pear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pear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4427984" y="270892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5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watermelon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watermelon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4427984" y="5531748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8</a:t>
            </a:r>
            <a:r>
              <a:rPr lang="tr-TR" sz="2400" dirty="0" smtClean="0">
                <a:solidFill>
                  <a:srgbClr val="FF0000"/>
                </a:solidFill>
              </a:rPr>
              <a:t>.</a:t>
            </a:r>
            <a:r>
              <a:rPr lang="tr-TR" sz="2400" dirty="0" smtClean="0"/>
              <a:t>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strawberry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strawnberry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4427984" y="452363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7.</a:t>
            </a:r>
            <a:r>
              <a:rPr lang="tr-TR" sz="2400" dirty="0" smtClean="0"/>
              <a:t>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orange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orange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427984" y="3668831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6</a:t>
            </a:r>
            <a:r>
              <a:rPr lang="tr-TR" sz="2400" dirty="0" smtClean="0"/>
              <a:t>.   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lemon</a:t>
            </a:r>
            <a:r>
              <a:rPr lang="tr-TR" sz="2400" dirty="0" smtClean="0"/>
              <a:t> . </a:t>
            </a:r>
          </a:p>
          <a:p>
            <a:r>
              <a:rPr lang="tr-TR" sz="2400" dirty="0" smtClean="0"/>
              <a:t>      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lemon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</p:txBody>
      </p:sp>
      <p:sp>
        <p:nvSpPr>
          <p:cNvPr id="11" name="Yarım Çerçeve 10"/>
          <p:cNvSpPr/>
          <p:nvPr/>
        </p:nvSpPr>
        <p:spPr>
          <a:xfrm rot="18027430" flipV="1">
            <a:off x="2385609" y="2736106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Yarım Çerçeve 11"/>
          <p:cNvSpPr/>
          <p:nvPr/>
        </p:nvSpPr>
        <p:spPr>
          <a:xfrm rot="18027430" flipV="1">
            <a:off x="3045138" y="4079038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Yarım Çerçeve 12"/>
          <p:cNvSpPr/>
          <p:nvPr/>
        </p:nvSpPr>
        <p:spPr>
          <a:xfrm rot="18027430" flipV="1">
            <a:off x="2325058" y="4727110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" name="Yarım Çerçeve 13"/>
          <p:cNvSpPr/>
          <p:nvPr/>
        </p:nvSpPr>
        <p:spPr>
          <a:xfrm rot="18027430" flipV="1">
            <a:off x="2109034" y="5663214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Yarım Çerçeve 14"/>
          <p:cNvSpPr/>
          <p:nvPr/>
        </p:nvSpPr>
        <p:spPr>
          <a:xfrm rot="18027430" flipV="1">
            <a:off x="7280592" y="2710886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Yarım Çerçeve 15"/>
          <p:cNvSpPr/>
          <p:nvPr/>
        </p:nvSpPr>
        <p:spPr>
          <a:xfrm rot="18027430" flipV="1">
            <a:off x="6573530" y="3693776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Yarım Çerçeve 16"/>
          <p:cNvSpPr/>
          <p:nvPr/>
        </p:nvSpPr>
        <p:spPr>
          <a:xfrm rot="18027430" flipV="1">
            <a:off x="7293610" y="4871126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Yarım Çerçeve 17"/>
          <p:cNvSpPr/>
          <p:nvPr/>
        </p:nvSpPr>
        <p:spPr>
          <a:xfrm rot="18027430" flipV="1">
            <a:off x="7869673" y="5927854"/>
            <a:ext cx="474454" cy="237314"/>
          </a:xfrm>
          <a:prstGeom prst="half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21" name="Düz Bağlayıcı 20"/>
          <p:cNvCxnSpPr/>
          <p:nvPr/>
        </p:nvCxnSpPr>
        <p:spPr>
          <a:xfrm>
            <a:off x="763960" y="3356992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611560" y="4005064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683568" y="5301208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611560" y="6237312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4860032" y="3356992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4788024" y="4293096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4644008" y="4725144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5163407" y="5781871"/>
            <a:ext cx="244827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60412"/>
              </p:ext>
            </p:extLst>
          </p:nvPr>
        </p:nvGraphicFramePr>
        <p:xfrm>
          <a:off x="163145" y="108217"/>
          <a:ext cx="7200803" cy="4122365"/>
        </p:xfrm>
        <a:graphic>
          <a:graphicData uri="http://schemas.openxmlformats.org/drawingml/2006/table">
            <a:tbl>
              <a:tblPr firstRow="1" firstCol="1" bandRow="1"/>
              <a:tblGrid>
                <a:gridCol w="1350151"/>
                <a:gridCol w="682370"/>
                <a:gridCol w="738624"/>
                <a:gridCol w="738624"/>
                <a:gridCol w="737581"/>
                <a:gridCol w="738624"/>
                <a:gridCol w="738624"/>
                <a:gridCol w="738624"/>
                <a:gridCol w="737581"/>
              </a:tblGrid>
              <a:tr h="2639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Apple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Banana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Grapes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Watermelon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Strawaberyy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Lemon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Orange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b="1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Pear</a:t>
                      </a:r>
                      <a:endParaRPr lang="tr-T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2" name="Resim 1" descr="Açıklama: https://encrypted-tbn2.gstatic.com/images?q=tbn:ANd9GcQZFKSpJfmRAkoTAt-CrKyaYWypOJBlu7SJ746SeHMVqYjgEbagoqKFsAx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9" y="252233"/>
            <a:ext cx="1152320" cy="215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Açıklama: C:\Users\pbttt\Desktop\gem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301" y="2988537"/>
            <a:ext cx="613908" cy="5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Açıklama: C:\Users\pbttt\Desktop\gem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797" y="306054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çıklama: C:\Users\pbttt\Desktop\gem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971" y="3468582"/>
            <a:ext cx="63758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747" y="3494875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çıklama: C:\Users\pbttt\Desktop\gem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20" y="2988537"/>
            <a:ext cx="665981" cy="6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Resim 9" descr="Açıklama: C:\Users\pbttt\Desktop\gem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48" y="3457838"/>
            <a:ext cx="572487" cy="53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Resim 8" descr="Açıklama: C:\Users\pbttt\Desktop\semo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94" y="3537615"/>
            <a:ext cx="489636" cy="45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3" descr="Açıklama: C:\Users\pbttt\Desktop\semo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518" y="2916529"/>
            <a:ext cx="612034" cy="5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17483" y="4293096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apple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118210" y="5949280"/>
            <a:ext cx="269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watermelon</a:t>
            </a:r>
            <a:r>
              <a:rPr lang="tr-TR" sz="2400" dirty="0" smtClean="0"/>
              <a:t> .</a:t>
            </a:r>
            <a:endParaRPr lang="tr-TR" sz="2400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118210" y="5373216"/>
            <a:ext cx="33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grapes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107504" y="4797152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like</a:t>
            </a:r>
            <a:r>
              <a:rPr lang="tr-TR" sz="2400" dirty="0" smtClean="0"/>
              <a:t> banana.</a:t>
            </a:r>
            <a:endParaRPr lang="tr-TR" sz="2400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2926522" y="6021288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pear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2926522" y="4365104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strawberry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2926522" y="5487615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orange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2926522" y="4941168"/>
            <a:ext cx="243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 </a:t>
            </a:r>
            <a:r>
              <a:rPr lang="tr-TR" sz="2400" dirty="0" err="1" smtClean="0"/>
              <a:t>don’t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lemon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Metin Kutusu 2"/>
          <p:cNvSpPr txBox="1">
            <a:spLocks noChangeArrowheads="1"/>
          </p:cNvSpPr>
          <p:nvPr/>
        </p:nvSpPr>
        <p:spPr bwMode="auto">
          <a:xfrm>
            <a:off x="107505" y="116632"/>
            <a:ext cx="2592288" cy="259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pear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lemon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pear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35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4" y="190927"/>
            <a:ext cx="875030" cy="1129644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6" name="Picture 17" descr="Açıklama: C:\Users\pbttt\Desktop\gemo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34" y="413812"/>
            <a:ext cx="613410" cy="645409"/>
          </a:xfrm>
          <a:prstGeom prst="rect">
            <a:avLst/>
          </a:prstGeom>
          <a:noFill/>
          <a:extLst/>
        </p:spPr>
      </p:pic>
      <p:sp>
        <p:nvSpPr>
          <p:cNvPr id="37" name="Metin Kutusu 2"/>
          <p:cNvSpPr txBox="1">
            <a:spLocks noChangeArrowheads="1"/>
          </p:cNvSpPr>
          <p:nvPr/>
        </p:nvSpPr>
        <p:spPr bwMode="auto">
          <a:xfrm>
            <a:off x="2719408" y="116632"/>
            <a:ext cx="2932712" cy="259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grapes.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strawberry.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grapes.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38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3889">
            <a:off x="2901018" y="261894"/>
            <a:ext cx="969829" cy="958529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9" name="Picture 13" descr="Açıklama: C:\Users\pbttt\Desktop\semo.b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274" y="327452"/>
            <a:ext cx="559248" cy="64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Metin Kutusu 2"/>
          <p:cNvSpPr txBox="1">
            <a:spLocks noChangeArrowheads="1"/>
          </p:cNvSpPr>
          <p:nvPr/>
        </p:nvSpPr>
        <p:spPr bwMode="auto">
          <a:xfrm>
            <a:off x="5652120" y="116632"/>
            <a:ext cx="3096344" cy="259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pear.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orange.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orange.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41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980" y="206166"/>
            <a:ext cx="1053983" cy="110396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2" name="Picture 13" descr="Açıklama: C:\Users\pbttt\Desktop\semo.b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820" y="436672"/>
            <a:ext cx="590451" cy="63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Metin Kutusu 2"/>
          <p:cNvSpPr txBox="1">
            <a:spLocks noChangeArrowheads="1"/>
          </p:cNvSpPr>
          <p:nvPr/>
        </p:nvSpPr>
        <p:spPr bwMode="auto">
          <a:xfrm>
            <a:off x="141114" y="2708921"/>
            <a:ext cx="2578294" cy="252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1600" b="1" dirty="0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strawberry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1600" b="1" dirty="0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watermelon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0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1600" b="1" dirty="0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don’t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16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1600" dirty="0" err="1">
                <a:effectLst/>
                <a:latin typeface="Calibri"/>
                <a:ea typeface="Calibri"/>
                <a:cs typeface="Times New Roman"/>
              </a:rPr>
              <a:t>watermelon</a:t>
            </a:r>
            <a:r>
              <a:rPr lang="tr-TR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05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44" name="Picture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0" y="2792412"/>
            <a:ext cx="1279034" cy="94697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5" name="Picture 17" descr="Açıklama: C:\Users\pbttt\Desktop\gemo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97187"/>
            <a:ext cx="558313" cy="710814"/>
          </a:xfrm>
          <a:prstGeom prst="rect">
            <a:avLst/>
          </a:prstGeom>
          <a:noFill/>
          <a:extLst/>
        </p:spPr>
      </p:pic>
      <p:sp>
        <p:nvSpPr>
          <p:cNvPr id="46" name="Metin Kutusu 2"/>
          <p:cNvSpPr txBox="1">
            <a:spLocks noChangeArrowheads="1"/>
          </p:cNvSpPr>
          <p:nvPr/>
        </p:nvSpPr>
        <p:spPr bwMode="auto">
          <a:xfrm>
            <a:off x="2719408" y="2708921"/>
            <a:ext cx="2932712" cy="252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don’t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banana.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banana.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don’t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apple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47" name="Picture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83" y="2802901"/>
            <a:ext cx="856003" cy="100988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8" name="Picture 13" descr="Açıklama: C:\Users\pbttt\Desktop\semo.b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699" y="2945776"/>
            <a:ext cx="559248" cy="61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Metin Kutusu 2"/>
          <p:cNvSpPr txBox="1">
            <a:spLocks noChangeArrowheads="1"/>
          </p:cNvSpPr>
          <p:nvPr/>
        </p:nvSpPr>
        <p:spPr bwMode="auto">
          <a:xfrm>
            <a:off x="5652616" y="2708920"/>
            <a:ext cx="3095848" cy="2495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pear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apple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 I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don’t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like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tr-TR" sz="2000" dirty="0" err="1">
                <a:effectLst/>
                <a:latin typeface="Calibri"/>
                <a:ea typeface="Calibri"/>
                <a:cs typeface="Times New Roman"/>
              </a:rPr>
              <a:t>apple</a:t>
            </a:r>
            <a:r>
              <a:rPr lang="tr-TR" sz="20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tr-T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50" name="Picture 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246" y="2820987"/>
            <a:ext cx="1035685" cy="100482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" name="Picture 17" descr="Açıklama: C:\Users\pbttt\Desktop\gemo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136" y="2914967"/>
            <a:ext cx="613410" cy="61383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2"/>
          <p:cNvSpPr txBox="1">
            <a:spLocks noChangeArrowheads="1"/>
          </p:cNvSpPr>
          <p:nvPr/>
        </p:nvSpPr>
        <p:spPr bwMode="auto">
          <a:xfrm>
            <a:off x="107504" y="198244"/>
            <a:ext cx="3347864" cy="272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pear.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lemon.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lemon.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3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9" y="315719"/>
            <a:ext cx="1200590" cy="101808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" name="Picture 17" descr="Açıklama: C:\Users\pbttt\Desktop\gemo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43" y="473199"/>
            <a:ext cx="640403" cy="670609"/>
          </a:xfrm>
          <a:prstGeom prst="rect">
            <a:avLst/>
          </a:prstGeom>
          <a:noFill/>
          <a:extLst/>
        </p:spPr>
      </p:pic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3631247" y="223032"/>
            <a:ext cx="3206750" cy="2701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 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a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like strawberry.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b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watermelon.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r-TR" sz="2000" b="1">
                <a:effectLst/>
                <a:latin typeface="Calibri"/>
                <a:ea typeface="Calibri"/>
                <a:cs typeface="Times New Roman"/>
              </a:rPr>
              <a:t>c</a:t>
            </a:r>
            <a:r>
              <a:rPr lang="tr-TR" sz="2000">
                <a:effectLst/>
                <a:latin typeface="Calibri"/>
                <a:ea typeface="Calibri"/>
                <a:cs typeface="Times New Roman"/>
              </a:rPr>
              <a:t>. I don’t like strawberry.</a:t>
            </a:r>
            <a:endParaRPr lang="tr-TR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52" y="292247"/>
            <a:ext cx="1368425" cy="118866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7" name="Picture 13" descr="Açıklama: C:\Users\pbttt\Desktop\semo.b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47" y="539898"/>
            <a:ext cx="611505" cy="66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269</Words>
  <Application>Microsoft Office PowerPoint</Application>
  <PresentationFormat>Ekran Gösterisi (4:3)</PresentationFormat>
  <Paragraphs>152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Belge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14</cp:revision>
  <dcterms:created xsi:type="dcterms:W3CDTF">2016-03-27T16:38:14Z</dcterms:created>
  <dcterms:modified xsi:type="dcterms:W3CDTF">2016-04-03T15:12:02Z</dcterms:modified>
</cp:coreProperties>
</file>