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70" r:id="rId9"/>
    <p:sldId id="271" r:id="rId10"/>
    <p:sldId id="272" r:id="rId11"/>
    <p:sldId id="26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93FA7-4E21-4A5D-8625-2FABF055994F}" type="datetimeFigureOut">
              <a:rPr lang="de-DE" smtClean="0"/>
              <a:pPr/>
              <a:t>29.10.2017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7FE8C2-3CA7-485A-A253-691F8531D21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Wiederholung Modul 1 „Hallo“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7200" dirty="0" smtClean="0">
                <a:solidFill>
                  <a:srgbClr val="0070C0"/>
                </a:solidFill>
              </a:rPr>
              <a:t>7</a:t>
            </a:r>
            <a:r>
              <a:rPr lang="de-DE" sz="7200" dirty="0" smtClean="0">
                <a:solidFill>
                  <a:srgbClr val="FF0000"/>
                </a:solidFill>
              </a:rPr>
              <a:t>8</a:t>
            </a:r>
          </a:p>
          <a:p>
            <a:pPr algn="ctr">
              <a:buNone/>
            </a:pPr>
            <a:endParaRPr lang="de-DE" sz="7200" dirty="0" smtClean="0"/>
          </a:p>
          <a:p>
            <a:pPr algn="ctr">
              <a:buNone/>
            </a:pPr>
            <a:r>
              <a:rPr lang="de-DE" sz="7200" dirty="0" smtClean="0">
                <a:solidFill>
                  <a:srgbClr val="FF0000"/>
                </a:solidFill>
              </a:rPr>
              <a:t>acht </a:t>
            </a:r>
            <a:r>
              <a:rPr lang="de-DE" sz="7200" dirty="0" smtClean="0"/>
              <a:t>und </a:t>
            </a:r>
            <a:r>
              <a:rPr lang="de-DE" sz="7200" dirty="0" smtClean="0">
                <a:solidFill>
                  <a:srgbClr val="0070C0"/>
                </a:solidFill>
              </a:rPr>
              <a:t>siebzig</a:t>
            </a:r>
            <a:endParaRPr lang="de-DE" sz="7200" dirty="0">
              <a:solidFill>
                <a:srgbClr val="0070C0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4499992" y="2348880"/>
            <a:ext cx="1584176" cy="165618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 flipH="1">
            <a:off x="3275856" y="2348880"/>
            <a:ext cx="180020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488173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Fragen</a:t>
            </a:r>
            <a:endParaRPr lang="de-D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472608"/>
          </a:xfrm>
        </p:spPr>
        <p:txBody>
          <a:bodyPr>
            <a:normAutofit/>
          </a:bodyPr>
          <a:lstStyle/>
          <a:p>
            <a:r>
              <a:rPr lang="de-DE" dirty="0" smtClean="0"/>
              <a:t>Wie heißt du?	</a:t>
            </a:r>
            <a:r>
              <a:rPr lang="tr-TR" dirty="0" smtClean="0"/>
              <a:t>		</a:t>
            </a:r>
            <a:r>
              <a:rPr lang="de-DE" dirty="0" smtClean="0"/>
              <a:t>Ich heiße ….</a:t>
            </a:r>
          </a:p>
          <a:p>
            <a:r>
              <a:rPr lang="de-DE" dirty="0" smtClean="0"/>
              <a:t>Wer bist du?		</a:t>
            </a:r>
            <a:r>
              <a:rPr lang="tr-TR" dirty="0" smtClean="0"/>
              <a:t>		</a:t>
            </a:r>
            <a:r>
              <a:rPr lang="de-DE" dirty="0" smtClean="0"/>
              <a:t>Ich bin….</a:t>
            </a:r>
          </a:p>
          <a:p>
            <a:r>
              <a:rPr lang="de-DE" dirty="0" smtClean="0"/>
              <a:t>Wie ist dein Name?	</a:t>
            </a:r>
            <a:r>
              <a:rPr lang="tr-TR" dirty="0" smtClean="0"/>
              <a:t>		</a:t>
            </a:r>
            <a:r>
              <a:rPr lang="de-DE" dirty="0" smtClean="0"/>
              <a:t>Mein Name ist….</a:t>
            </a:r>
          </a:p>
          <a:p>
            <a:r>
              <a:rPr lang="de-DE" dirty="0" smtClean="0"/>
              <a:t>Wie geht es dir?	</a:t>
            </a:r>
            <a:r>
              <a:rPr lang="tr-TR" dirty="0" smtClean="0"/>
              <a:t>		</a:t>
            </a:r>
            <a:r>
              <a:rPr lang="de-DE" dirty="0" smtClean="0"/>
              <a:t>Danke, es geht mir …..</a:t>
            </a:r>
          </a:p>
          <a:p>
            <a:r>
              <a:rPr lang="de-DE" dirty="0" smtClean="0"/>
              <a:t>Wie alt bist du?	</a:t>
            </a:r>
            <a:r>
              <a:rPr lang="tr-TR" dirty="0" smtClean="0"/>
              <a:t>		</a:t>
            </a:r>
            <a:r>
              <a:rPr lang="de-DE" dirty="0" smtClean="0"/>
              <a:t>Ich bin ….. Jahre alt.</a:t>
            </a:r>
          </a:p>
          <a:p>
            <a:r>
              <a:rPr lang="de-DE" dirty="0" smtClean="0"/>
              <a:t>Wo wohnst du?	</a:t>
            </a:r>
            <a:r>
              <a:rPr lang="tr-TR" dirty="0" smtClean="0"/>
              <a:t>		</a:t>
            </a:r>
            <a:r>
              <a:rPr lang="de-DE" dirty="0" smtClean="0"/>
              <a:t>Ich wohne in….</a:t>
            </a:r>
          </a:p>
          <a:p>
            <a:r>
              <a:rPr lang="de-DE" dirty="0" smtClean="0"/>
              <a:t>Woher kommst du?	I</a:t>
            </a:r>
            <a:r>
              <a:rPr lang="tr-TR" dirty="0" smtClean="0"/>
              <a:t>		I</a:t>
            </a:r>
            <a:r>
              <a:rPr lang="de-DE" dirty="0" err="1" smtClean="0"/>
              <a:t>ch</a:t>
            </a:r>
            <a:r>
              <a:rPr lang="de-DE" dirty="0" smtClean="0"/>
              <a:t> komme aus der Türkei</a:t>
            </a:r>
            <a:r>
              <a:rPr lang="tr-TR" dirty="0" smtClean="0"/>
              <a:t>.</a:t>
            </a:r>
            <a:endParaRPr lang="de-DE" dirty="0" smtClean="0"/>
          </a:p>
          <a:p>
            <a:r>
              <a:rPr lang="de-DE" dirty="0" smtClean="0"/>
              <a:t>Welche Sprache sprichst du?      </a:t>
            </a:r>
            <a:r>
              <a:rPr lang="tr-TR" dirty="0" smtClean="0"/>
              <a:t>	</a:t>
            </a:r>
            <a:r>
              <a:rPr lang="de-DE" dirty="0" smtClean="0"/>
              <a:t>Ich spreche Türkisch…</a:t>
            </a:r>
            <a:endParaRPr lang="tr-TR" dirty="0" smtClean="0"/>
          </a:p>
          <a:p>
            <a:r>
              <a:rPr lang="tr-TR" dirty="0" err="1" smtClean="0"/>
              <a:t>Welche</a:t>
            </a:r>
            <a:r>
              <a:rPr lang="tr-TR" dirty="0" smtClean="0"/>
              <a:t> </a:t>
            </a:r>
            <a:r>
              <a:rPr lang="tr-TR" dirty="0" err="1" smtClean="0"/>
              <a:t>Nationalität</a:t>
            </a:r>
            <a:r>
              <a:rPr lang="tr-TR" dirty="0" smtClean="0"/>
              <a:t> </a:t>
            </a:r>
            <a:r>
              <a:rPr lang="tr-TR" dirty="0" err="1" smtClean="0"/>
              <a:t>bist</a:t>
            </a:r>
            <a:r>
              <a:rPr lang="tr-TR" dirty="0" smtClean="0"/>
              <a:t> </a:t>
            </a:r>
            <a:r>
              <a:rPr lang="tr-TR" dirty="0" err="1" smtClean="0"/>
              <a:t>du</a:t>
            </a:r>
            <a:r>
              <a:rPr lang="tr-TR" dirty="0" smtClean="0"/>
              <a:t>?	      	</a:t>
            </a:r>
            <a:r>
              <a:rPr lang="tr-TR" dirty="0" err="1" smtClean="0"/>
              <a:t>Ich</a:t>
            </a:r>
            <a:r>
              <a:rPr lang="tr-TR" dirty="0" smtClean="0"/>
              <a:t> bin </a:t>
            </a:r>
            <a:r>
              <a:rPr lang="tr-TR" dirty="0" err="1" smtClean="0"/>
              <a:t>Türke</a:t>
            </a:r>
            <a:r>
              <a:rPr lang="tr-TR" dirty="0" smtClean="0"/>
              <a:t>/</a:t>
            </a:r>
            <a:r>
              <a:rPr lang="tr-TR" dirty="0" err="1" smtClean="0"/>
              <a:t>Türkin</a:t>
            </a:r>
            <a:r>
              <a:rPr lang="tr-TR" dirty="0" smtClean="0"/>
              <a:t>.</a:t>
            </a:r>
            <a:endParaRPr lang="de-DE" dirty="0" smtClean="0"/>
          </a:p>
          <a:p>
            <a:r>
              <a:rPr lang="de-DE" dirty="0" smtClean="0"/>
              <a:t>Wie ist deine Adresse?	    </a:t>
            </a:r>
            <a:r>
              <a:rPr lang="tr-TR" dirty="0" smtClean="0"/>
              <a:t>	</a:t>
            </a:r>
            <a:r>
              <a:rPr lang="de-DE" dirty="0" smtClean="0"/>
              <a:t>  Meine Adresse ist….</a:t>
            </a:r>
          </a:p>
          <a:p>
            <a:r>
              <a:rPr lang="de-DE" dirty="0" smtClean="0"/>
              <a:t>Wie ist deine Telefonnummer?  </a:t>
            </a:r>
            <a:r>
              <a:rPr lang="tr-TR" dirty="0" smtClean="0"/>
              <a:t>	</a:t>
            </a:r>
            <a:r>
              <a:rPr lang="de-DE" dirty="0" smtClean="0"/>
              <a:t>Meine Telefonnummer ist…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Ich stelle mich vor!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Tarkan</a:t>
            </a:r>
          </a:p>
          <a:p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</a:p>
          <a:p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Deutschland</a:t>
            </a:r>
          </a:p>
          <a:p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Istanbul</a:t>
            </a:r>
          </a:p>
          <a:p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Türkisch, Deutsch, Englisch</a:t>
            </a:r>
          </a:p>
          <a:p>
            <a:endParaRPr lang="de-DE" dirty="0"/>
          </a:p>
        </p:txBody>
      </p:sp>
      <p:pic>
        <p:nvPicPr>
          <p:cNvPr id="1026" name="Picture 2" descr="http://hanfkultur.com/images/tarkan2r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8640"/>
            <a:ext cx="2871550" cy="2864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95536" y="12687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Ich stelle mich vor!</a:t>
            </a: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3068960"/>
            <a:ext cx="8229600" cy="305720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Katy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Kalifornien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Santa Barbara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Englisch, Italienisch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700" name="AutoShape 4" descr="data:image/jpeg;base64,/9j/4AAQSkZJRgABAQAAAQABAAD/2wCEAAkGBhQSEBQUDxQUFRQUFA8VFRQUFA8UFBQUFBYVFBQVFRQXHCYeFxkkGRQVHy8gIycpLCwsFR4xNTAqNSYrLCkBCQoKDgwOGg8PFykcHCQpKiksKSwsKSksLCwsKSksKSksLCwsKSktKSwpLCwpLCwpLCwpKSwpLCksKSwpLCkpLP/AABEIALEBHAMBIgACEQEDEQH/xAAcAAABBQEBAQAAAAAAAAAAAAABAAIDBAYFBwj/xAA+EAACAQICBwUGAwgCAgMAAAAAAQIDEQQhBQYSMUFRYSJxgZGxBxMyocHwM1LRFCNCYnKCwuGSsuLxFSRD/8QAGQEBAAMBAQAAAAAAAAAAAAAAAAECAwQF/8QAJxEBAQACAgICAQIHAAAAAAAAAAECEQMhEjEyQVEEcRMUIjNCYaH/2gAMAwEAAhEDEQA/AL9KBapxI6cSzTiWZpKcSzCIynEnhEhJ8ETRQyKJYoJOSHJAQ5AGw5AQ4JJBQggETdt5Xx+PhRpyqVZKMIq7k3ZHjmt3tHq4luGHcqVG7V1lUqLm3/Auiz3ZrNBFr1TSOt2FoO1WtBPle78lmUaHtEwUnZV0us4zhH/lJJHhUFxe95976vix3ikTpTyr3zTGumFw0FOtVilK+yo9tytb4Yxu3vOFS9sWDcrNVkvzOn9E7o8hpYZTkk+OV8srlLGYOVKbi96K1O7X0pofWShilfD1YT5pNbS71vR1EfMWjsVOnJTpycZrdJPNeJ7JqHr/APtNqOJtGtbsy4VLcv5unHztZMy/LdWCJMJCxCEIBBEIBCEIBCEEBoLDgANaI5RJmhkkBXlEZYnkiJxJGYpxLVOJDSiWqcSFUkIk8EMgiWKCT4okSGpD0gCkOAkOQSKHACgCU9JaUhQpyqVWoxim23kWK1VRTcnaKV3+h4xr1rVLFVXGL/cwfZS3Ta/ifTl5hFUdctcamNqZ3jSi+xSvvfCU+b6cDOSlYTlxfgQ7V33E+lFmO67Dh9DV6rvThK3NrednQGAU53lmo2y69fviei6OoJJWRjycnj034eHz7rDaH1RqXW3FrvRa1n1Om+1FXyV7Lj1PTsNhroneBT3oy/i10/y+OtPnero2rSecbd6ZLhMc4yTzjJNNNN71uaZ7zjdXadRNSgn4I8m171R/ZX7yn+G3muXU0x5fpz8n6e4zceq6ia1ftlG1S3vqdlP+ZcJJdc/JmqR856pafnh60akXnF2a/NF2umfQOjNIRr0o1IO6kkzZlFwQLBCSCIQCEEQAEEQAAOAABrQ8awI5IjaJ2iNoDNU0WaaIqaLEEFUkESxQ2KJIhJyQ5ICHIApDkAcQkhyGhZIxvtJ057nC7EX26za6qK+J+i8TxurUNf7VNKbeN2E8qMIx/un25fJwMXGV8y0UplWX39+JFQefkOr7l4/oNp5eBWp+mx1UV435yZu9Hy3GI1NhajtSaS2p73bK9l6G0wGNpOy95C/9UTi5d3J38GpjGnwlXJF5I5mCmsrM6UahWN6m2cjKa64BVcPUi1/DK3fwNZGascbTMYtNXWaeV0Si9zT55wU7NX7n6P0PWPZhp1xqOhJ5Tzhf829rxSv4M8w0jh/d4ipHlOVvVHa0djXScKkHaUJRafKzTXzO7Ht5cnen0JFjijobSccRQhVhukk2lwf8S8GXgkgiEAgiEAhBAABBAAADgANY1oextgM5TRYgiGmieAQliiRDIkiQBQ8ahyCRQ5DUOQBQ2rOyfcxxxtbNIe4wdeot8aVRrO2dmlmB4VrHj3WxNaf5qk7dybUfkkUYZR+/vgQze4e5bl1iXntBtd9pLkgS3pLoMUr1H4/oXtFYX3lbuTZX81Mm3WweApxpxeJnJpJbNOLsl+r6i2aDf7tzXlL5WuRaT0fOUo2vscbJ38yfAaApylZ5Rus+1trtLNWefZurNPw3mM/de9dSNRqrjXTl2ptway4Zm8oYlyjtLcYGjon3cJRu3HavTlL43Ffn62y62ubvQUb4bZe9nNnO3dxXpjtb8dUlLsVnGO6y2vRbzOYHDUZS/fV53vwSi797udPWnQtSVaak2oLZ2VF5yTtdy/1/6zWM1fko3pxamtjsx2nFvPad5Z8nbn0NsZ17cvJb5ekGtGD91iFszc4yirSfxZZNSfEVCr2fAZprCVI0qbqrtK3XJ8/Mhw8+x4G/HWV+T0/2T6wWlLDzeUu1DpJLNLvj6HqB826G0nKjVhUh8UWmurT3H0ZgsVGrThUg7xnGMk+klc0zn2ipwgEUQIQBAQhCAAggAAggYAGjgAZ2mixAhgTwCEkR6GxHoByHIYOQScgoCCgCjz72u6T2cKqSf4k4p90Xt/RHoE52Tf3fgeM+1vFXxMIX+GN33ytf0JxQwEpdpeAtvMYnmC5MWOoPNv75mi1Pittt8bIzsMo9/wB/odzVqtaVhZ/Rk04vb0vC6LhUSvddx08Pq1COa2n3s5+iKuSOzX0psRtxZ5vlp6PhNbcfTEUrK+eWR3dXJP3bTMVjtK2qTum72skr3+hoNXNPbMHeO98s7EW/lXHW2hxejqdVJTSbW7hJdzK8dX1HdfxZHicbKpSc4RlFxbttWu7b8uRNorTXvIK4mS3jthfaHoL9zKS4JnnGCqXjboe1a/VEsFWlypzfyPC8DUtkdfBXH+okxyi7CVpd/wB/qe4+yvS/vcF7tvtUJuH9su1H1a/tPC6n+zbeyjTfuccoyfZrx92/6k7035tr+878sd4sbOnuIQCOZmIQBAQhCAQhCAAhAAQAgAzsCxArU2WIMITRHoZEegHD0RoemQk4IEEkMqnhftQnfGvrCL8W3l5bJ7rUXzPDvanh3HFK/G6WXJ/PP1LYjEjWOGstrUSe3kjp6Bf71HLOpoD8ZdzLWawv7NMHp2ir7F1wVypjtO06cmqsu3ldd+5F3VuuvgfG680UdadCQqu8o3nDjuf+zyZrfbu3uKU9LU5b4O3O9svJnf0TpbDwV1Tldb7yXnu+hzdC6bcNmHuqc0lUi03sS7Uk1lZ7rHoNLWLsSlDCtuUIpXdOKk1tNKTzsutmbTjlWm5/h/1yYa0UJdmXYb3bW58N5yqd6Ve0c4TvKNuHP1H6bwj0liKPvKcKfunV+CTlJwnJPtOysumd3Y7UsBGNS0UlGEIxiksl3eSMeTGRbv7mmY9omIf/AMfV67C/5SijxqhUsz1H2uaSUMPToJ9qpPba/kh/5OPkzyqxvw9YvP8A1OW83TVU6Gr9VxxFJx3qeXk7fOxw4T5nc1Zi5Yqko79u/lu+Z6vFl5Yox+L6Q0fX26cZc0vHqWShoaFqUeqXoi+cdYiIQgCIAgCIQgAAcAAACwAZuBPAggTwCE8R6IokiYEiHWGJj0wCgoSEEizyj2z4Ve8oSXFVb+cLeh6vc869s9H/AOtSqL+Gco3/AKrP/Etj7HjcmNQy45yNNxOzlvOloqdpnOoxLWFl2vvgM/7d/wBtJdRvtGY2zjJb1Y09aSq2a3tfMwOArZI7uBx7i0eVlHThk7dDRMZPtRT9Tt4PV+Nvhy75fqUdHY1Td2d+lj9lpZWIjpm5Ok+DwEafwxUe7e+9lLTeOhRhOpUajGKcpPuLtbSUIq7Z5J7UNNyrbEE2qbk21+ZpZX6JkzHyumXJn4TdYrWPTksZiZ1Z5J5Qj+WCvsrvzbfVsr0MPeOf3vFLDZXXI6mCwt3GPQ7scddPM3u7cmpTsk/A1fsxw3vMco2u1Tm48tpuMU30Sk5d8UcDG0rKS5Sfqbz2HYG+Kr1X/BShBcr1JXf/AERvh1javL09mw8NmKS4JLyJRsQmKohAIAiAEBCEIBCEABAEADOQJokMCaAQmiPQyI9AOTHpjEOQEiCMQ5yXEJG5k/aXo91tHVkt8Eqi74O6880XNN66UKCaT95U4Qjnn1a3I8r1t12r4i8ZNxh+SN1Hx4y8fItJ9oYdLkO90Txp2V3vfoNNZh+V5DoxyZJgVmujsJxtAfohdsz5stw8t1oMIrI6dCRUpUsi9haeZ5+TqxdLDVGtx06U5y4spYOhmaLCUEkY2uiKE6ErdptmB19dp0kv5/oemVlfM8u1wqbWJ6RUvnb9Dfhm6w5/i48IqyX30LNOts3fIpSnYbOr2ct114nc4fSxWjdN87M9X9iuD2cHVm/46z8oRS/U8njUvH73PcbnVLS7jgZUaOJjQqbU85pNKLfBc7cb2N/HeF0vj3i9ZxmnKNLKrUjF8nKK9R2G0pGbWzul8LTi0+eaZ876Z0VsTvOsqs3nt7W3fjve7eeheyWezCqoq7Ulspu0YqSu3bnczvHdbRqvVBFSNOb31Lf0Rj/lckTlG209pPK9kmnwvbJ+BkhYEAICEIQCAEAAAEaBnIMngytBk8GELEWSIhiyVAPChqKGkNI7PZh8XPkErOM0jGn1lyX1M9pbGVKsXFKUYvK0XZvvZcw+Gvm823vZPOgrO/0+pTa8xeYaW0X7uLabTW5yk39TH6Qq7U25O758/A22vd1VUH8Oy5XultO9suaX6GKdBP73I6eP1uo3Iqt3Aqd8ufpxLjoLyH06ds34dxbK2qXLaviZWVg6KheouaG1He8u+30HaMi1MrlxW42rYxtqFG6Rcw9Ar6OleJ0sPA8vJ24x1cBhVvOsopI5mFdi26uRlpvEONrWi30PKdOVL1ZM9M0lPsWPONPYVxld9Tp4Oq5uftwK67N3zYKbureXqvvqSYhdjz+jGYdXy4nd9uRLQn9fIk97KN0m0ujyGQpu/X1J4x+/oXxtivqpdHYOVSWV5N+J7TqBoZUKLi7Obd5Pfm0uz3Jeh4xhMRKlJSp2y5pNeRu9WdfajkqcIKU5XsnJJeCtuNMpcp01lmT1xU7DcRPs5cbJd7dvvuONg9HYip2sVUUE81CimnyznK8n4JHXw+G2crNJbk22897bfE5dK2aWEOGoJCoiEABAYQABgExoGZgyxBlSlMswYVWYMliQQZKmEhisQoQcnw9Ti4Zbbcnm2yPTWNdS6h8MU0muMt1ynqNi/eYa8vijUqxmnvUoze/waZS9r4xoIxsvBFDSGIUabm5LJ22braeV7qPFHSxKSpt3zvZZrdb8u/xPPdd9L+7pWj8U5WVnuyzfkJO1qzGumsXv6kUlFKkqkU0km9tpyu+Pwr5mahWYKm8jbN9qLka5LJtrvKFJ5l6NZI048bndKzHsxUs0XNH22oxWd3Y508Xm2u4vastPE09p5Xb+WXqdVs71+GuPdbHCUXC1zq048S69EbcOxn3ZvyLeC0NPYScZXX8sjwM3bjI51KqXqMrlqOrVV7qcvK3qdPB6q1F8do+N38svmUmFv00uWM+3Ar0b3MVrZg2ouVrRXF7s8lbmeu1NGwgsu01zt6frc8v9p2Lezbm1kdfDx99uXlzl9MHBXi13lWD2Xbj9/oGnVDJp7zqycq7GV0mt+/v/ANki6FWhyby33687k88n9+aLGgl0LOjsXGM4ubcVePbj8VNp5Ti+a+e4q1JEdr35NMS6qvqvp3U3SM6+EjKvs++pyqUquzstOUHdSVt21CUJ24bR2KtC+8y3svVsCpyvevN1M7WtGFOjBrpKNGMv7jZuJnlO+l7XKkrbwFvE0b95TKIG4gACBAxAADY24ZEdwMnSmW6cjnU5lulMlVehIqaWx+xHZj8UvkuLJHXUYtvclc4cZupNylx+SXApldLYzZ1WewlJZqPxLx3+Ho2Z7EYiphK8q+DUalOpaU6MnaMmuKa+GXDqsnwtpZ0XvX63XVPeZvH4SS2o0pbG1bahFXhludm8vDItx6vtppJi/aXTd9ulVpt522U4ronF7jBaw6b/AGiopK+yk7Xyzbzy8vI0E9XsRUzlNKPPYTdunPvKeL1StG8ZSc+G0lZ9LLcjTPwnqosZRyI28y7UoPOMlaSya/2VKlOzKqjEDkMcgxOjG66idkzS6nYLalKXBZeO/wChmjf6gUlLD1bb9pZ7+H+/mRlvxqcWy0LXs0n3GxwlTK66eph8NFxa2llzV/vgzUaPrLZXcr88svocFbNLRqu31G4mtZZ3IsPJ26EdSV3m8iYqrSot/M8g9qj7aXX7+p7FXnaL+R4vr6tqUm+DN+L5RWsJGOYVEklG1h86f63Ojkx1VTsLe/Mt4ikyLDW48LF2c7omSaS5ad8uK3Gh1Q1e/acRDbX7pNymvzJbo9zdl1SZyaGjpVaiUFd8V8rvlvPVtV9GLD0ow3yc02/B/JcuvUwyvijTf4OezkskrWXgkdmjXvvOBTqceLd/p9C/ha2S7jCVezbrSRRxVKzuvEuQqXSYKkbmjJzAD6tPZZGQgmwNiYxsBSkRuQZMicgMjSLVMQiVEelvwX3x9SDRH+NT0YhGWbXBbn8JxK3w1P7/AKiEWxaL9D8P76HI0lufeERSoef6X/Fl/ccrE/fkARvj8WajIfxYhGuPyR9ib/2a/h1++HrIQjTP41eNlP4I97+p09G7vFf5AEedWsavD/Cu5kdQQiyFbG/hvxPJNcd1Tuf0EIvh8orXn89yJnuXc/oIR38npW+j6PxLw/6lh/V/UQjOEaTUj8Sr/RD/ALM3GF//AD/qXoxCOXk+S8aSj8Ufvgzp4T4V98RCMkutg9y8fUscRCNYyy9qeM4ffMqBEEU1jJCEEIpEch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702" name="AutoShape 6" descr="data:image/jpeg;base64,/9j/4AAQSkZJRgABAQAAAQABAAD/2wCEAAkGBhQSEBQUDxQUFRQUFA8VFRQUFA8UFBQUFBYVFBQVFRQXHCYeFxkkGRQVHy8gIycpLCwsFR4xNTAqNSYrLCkBCQoKDgwOGg8PFykcHCQpKiksKSwsKSksLCwsKSksKSksLCwsKSktKSwpLCwpLCwpLCwpKSwpLCksKSwpLCkpLP/AABEIALEBHAMBIgACEQEDEQH/xAAcAAABBQEBAQAAAAAAAAAAAAABAAIDBAYFBwj/xAA+EAACAQICBwUGAwgCAgMAAAAAAQIDEQQhBQYSMUFRYSJxgZGxBxMyocHwM1LRFCNCYnKCwuGSsuLxFSRD/8QAGQEBAAMBAQAAAAAAAAAAAAAAAAECAwQF/8QAJxEBAQACAgICAQIHAAAAAAAAAAECEQMhEjEyQVEEcRMUIjNCYaH/2gAMAwEAAhEDEQA/AL9KBapxI6cSzTiWZpKcSzCIynEnhEhJ8ETRQyKJYoJOSHJAQ5AGw5AQ4JJBQggETdt5Xx+PhRpyqVZKMIq7k3ZHjmt3tHq4luGHcqVG7V1lUqLm3/Auiz3ZrNBFr1TSOt2FoO1WtBPle78lmUaHtEwUnZV0us4zhH/lJJHhUFxe95976vix3ikTpTyr3zTGumFw0FOtVilK+yo9tytb4Yxu3vOFS9sWDcrNVkvzOn9E7o8hpYZTkk+OV8srlLGYOVKbi96K1O7X0pofWShilfD1YT5pNbS71vR1EfMWjsVOnJTpycZrdJPNeJ7JqHr/APtNqOJtGtbsy4VLcv5unHztZMy/LdWCJMJCxCEIBBEIBCEIBCEEBoLDgANaI5RJmhkkBXlEZYnkiJxJGYpxLVOJDSiWqcSFUkIk8EMgiWKCT4okSGpD0gCkOAkOQSKHACgCU9JaUhQpyqVWoxim23kWK1VRTcnaKV3+h4xr1rVLFVXGL/cwfZS3Ta/ifTl5hFUdctcamNqZ3jSi+xSvvfCU+b6cDOSlYTlxfgQ7V33E+lFmO67Dh9DV6rvThK3NrednQGAU53lmo2y69fviei6OoJJWRjycnj034eHz7rDaH1RqXW3FrvRa1n1Om+1FXyV7Lj1PTsNhroneBT3oy/i10/y+OtPnero2rSecbd6ZLhMc4yTzjJNNNN71uaZ7zjdXadRNSgn4I8m171R/ZX7yn+G3muXU0x5fpz8n6e4zceq6ia1ftlG1S3vqdlP+ZcJJdc/JmqR856pafnh60akXnF2a/NF2umfQOjNIRr0o1IO6kkzZlFwQLBCSCIQCEEQAEEQAAOAABrQ8awI5IjaJ2iNoDNU0WaaIqaLEEFUkESxQ2KJIhJyQ5ICHIApDkAcQkhyGhZIxvtJ057nC7EX26za6qK+J+i8TxurUNf7VNKbeN2E8qMIx/un25fJwMXGV8y0UplWX39+JFQefkOr7l4/oNp5eBWp+mx1UV435yZu9Hy3GI1NhajtSaS2p73bK9l6G0wGNpOy95C/9UTi5d3J38GpjGnwlXJF5I5mCmsrM6UahWN6m2cjKa64BVcPUi1/DK3fwNZGascbTMYtNXWaeV0Si9zT55wU7NX7n6P0PWPZhp1xqOhJ5Tzhf829rxSv4M8w0jh/d4ipHlOVvVHa0djXScKkHaUJRafKzTXzO7Ht5cnen0JFjijobSccRQhVhukk2lwf8S8GXgkgiEAgiEAhBAABBAAADgANY1oextgM5TRYgiGmieAQliiRDIkiQBQ8ahyCRQ5DUOQBQ2rOyfcxxxtbNIe4wdeot8aVRrO2dmlmB4VrHj3WxNaf5qk7dybUfkkUYZR+/vgQze4e5bl1iXntBtd9pLkgS3pLoMUr1H4/oXtFYX3lbuTZX81Mm3WweApxpxeJnJpJbNOLsl+r6i2aDf7tzXlL5WuRaT0fOUo2vscbJ38yfAaApylZ5Rus+1trtLNWefZurNPw3mM/de9dSNRqrjXTl2ptway4Zm8oYlyjtLcYGjon3cJRu3HavTlL43Ffn62y62ubvQUb4bZe9nNnO3dxXpjtb8dUlLsVnGO6y2vRbzOYHDUZS/fV53vwSi797udPWnQtSVaak2oLZ2VF5yTtdy/1/6zWM1fko3pxamtjsx2nFvPad5Z8nbn0NsZ17cvJb5ekGtGD91iFszc4yirSfxZZNSfEVCr2fAZprCVI0qbqrtK3XJ8/Mhw8+x4G/HWV+T0/2T6wWlLDzeUu1DpJLNLvj6HqB826G0nKjVhUh8UWmurT3H0ZgsVGrThUg7xnGMk+klc0zn2ipwgEUQIQBAQhCAAggAAggYAGjgAZ2mixAhgTwCEkR6GxHoByHIYOQScgoCCgCjz72u6T2cKqSf4k4p90Xt/RHoE52Tf3fgeM+1vFXxMIX+GN33ytf0JxQwEpdpeAtvMYnmC5MWOoPNv75mi1Pittt8bIzsMo9/wB/odzVqtaVhZ/Rk04vb0vC6LhUSvddx08Pq1COa2n3s5+iKuSOzX0psRtxZ5vlp6PhNbcfTEUrK+eWR3dXJP3bTMVjtK2qTum72skr3+hoNXNPbMHeO98s7EW/lXHW2hxejqdVJTSbW7hJdzK8dX1HdfxZHicbKpSc4RlFxbttWu7b8uRNorTXvIK4mS3jthfaHoL9zKS4JnnGCqXjboe1a/VEsFWlypzfyPC8DUtkdfBXH+okxyi7CVpd/wB/qe4+yvS/vcF7tvtUJuH9su1H1a/tPC6n+zbeyjTfuccoyfZrx92/6k7035tr+878sd4sbOnuIQCOZmIQBAQhCAQhCAAhAAQAgAzsCxArU2WIMITRHoZEegHD0RoemQk4IEEkMqnhftQnfGvrCL8W3l5bJ7rUXzPDvanh3HFK/G6WXJ/PP1LYjEjWOGstrUSe3kjp6Bf71HLOpoD8ZdzLWawv7NMHp2ir7F1wVypjtO06cmqsu3ldd+5F3VuuvgfG680UdadCQqu8o3nDjuf+zyZrfbu3uKU9LU5b4O3O9svJnf0TpbDwV1Tldb7yXnu+hzdC6bcNmHuqc0lUi03sS7Uk1lZ7rHoNLWLsSlDCtuUIpXdOKk1tNKTzsutmbTjlWm5/h/1yYa0UJdmXYb3bW58N5yqd6Ve0c4TvKNuHP1H6bwj0liKPvKcKfunV+CTlJwnJPtOysumd3Y7UsBGNS0UlGEIxiksl3eSMeTGRbv7mmY9omIf/AMfV67C/5SijxqhUsz1H2uaSUMPToJ9qpPba/kh/5OPkzyqxvw9YvP8A1OW83TVU6Gr9VxxFJx3qeXk7fOxw4T5nc1Zi5Yqko79u/lu+Z6vFl5Yox+L6Q0fX26cZc0vHqWShoaFqUeqXoi+cdYiIQgCIAgCIQgAAcAAACwAZuBPAggTwCE8R6IokiYEiHWGJj0wCgoSEEizyj2z4Ve8oSXFVb+cLeh6vc869s9H/AOtSqL+Gco3/AKrP/Etj7HjcmNQy45yNNxOzlvOloqdpnOoxLWFl2vvgM/7d/wBtJdRvtGY2zjJb1Y09aSq2a3tfMwOArZI7uBx7i0eVlHThk7dDRMZPtRT9Tt4PV+Nvhy75fqUdHY1Td2d+lj9lpZWIjpm5Ok+DwEafwxUe7e+9lLTeOhRhOpUajGKcpPuLtbSUIq7Z5J7UNNyrbEE2qbk21+ZpZX6JkzHyumXJn4TdYrWPTksZiZ1Z5J5Qj+WCvsrvzbfVsr0MPeOf3vFLDZXXI6mCwt3GPQ7scddPM3u7cmpTsk/A1fsxw3vMco2u1Tm48tpuMU30Sk5d8UcDG0rKS5Sfqbz2HYG+Kr1X/BShBcr1JXf/AERvh1javL09mw8NmKS4JLyJRsQmKohAIAiAEBCEIBCEABAEADOQJokMCaAQmiPQyI9AOTHpjEOQEiCMQ5yXEJG5k/aXo91tHVkt8Eqi74O6880XNN66UKCaT95U4Qjnn1a3I8r1t12r4i8ZNxh+SN1Hx4y8fItJ9oYdLkO90Txp2V3vfoNNZh+V5DoxyZJgVmujsJxtAfohdsz5stw8t1oMIrI6dCRUpUsi9haeZ5+TqxdLDVGtx06U5y4spYOhmaLCUEkY2uiKE6ErdptmB19dp0kv5/oemVlfM8u1wqbWJ6RUvnb9Dfhm6w5/i48IqyX30LNOts3fIpSnYbOr2ct114nc4fSxWjdN87M9X9iuD2cHVm/46z8oRS/U8njUvH73PcbnVLS7jgZUaOJjQqbU85pNKLfBc7cb2N/HeF0vj3i9ZxmnKNLKrUjF8nKK9R2G0pGbWzul8LTi0+eaZ876Z0VsTvOsqs3nt7W3fjve7eeheyWezCqoq7Ulspu0YqSu3bnczvHdbRqvVBFSNOb31Lf0Rj/lckTlG209pPK9kmnwvbJ+BkhYEAICEIQCAEAAAEaBnIMngytBk8GELEWSIhiyVAPChqKGkNI7PZh8XPkErOM0jGn1lyX1M9pbGVKsXFKUYvK0XZvvZcw+Gvm823vZPOgrO/0+pTa8xeYaW0X7uLabTW5yk39TH6Qq7U25O758/A22vd1VUH8Oy5XultO9suaX6GKdBP73I6eP1uo3Iqt3Aqd8ufpxLjoLyH06ds34dxbK2qXLaviZWVg6KheouaG1He8u+30HaMi1MrlxW42rYxtqFG6Rcw9Ar6OleJ0sPA8vJ24x1cBhVvOsopI5mFdi26uRlpvEONrWi30PKdOVL1ZM9M0lPsWPONPYVxld9Tp4Oq5uftwK67N3zYKbureXqvvqSYhdjz+jGYdXy4nd9uRLQn9fIk97KN0m0ujyGQpu/X1J4x+/oXxtivqpdHYOVSWV5N+J7TqBoZUKLi7Obd5Pfm0uz3Jeh4xhMRKlJSp2y5pNeRu9WdfajkqcIKU5XsnJJeCtuNMpcp01lmT1xU7DcRPs5cbJd7dvvuONg9HYip2sVUUE81CimnyznK8n4JHXw+G2crNJbk22897bfE5dK2aWEOGoJCoiEABAYQABgExoGZgyxBlSlMswYVWYMliQQZKmEhisQoQcnw9Ti4Zbbcnm2yPTWNdS6h8MU0muMt1ynqNi/eYa8vijUqxmnvUoze/waZS9r4xoIxsvBFDSGIUabm5LJ22braeV7qPFHSxKSpt3zvZZrdb8u/xPPdd9L+7pWj8U5WVnuyzfkJO1qzGumsXv6kUlFKkqkU0km9tpyu+Pwr5mahWYKm8jbN9qLka5LJtrvKFJ5l6NZI048bndKzHsxUs0XNH22oxWd3Y508Xm2u4vastPE09p5Xb+WXqdVs71+GuPdbHCUXC1zq048S69EbcOxn3ZvyLeC0NPYScZXX8sjwM3bjI51KqXqMrlqOrVV7qcvK3qdPB6q1F8do+N38svmUmFv00uWM+3Ar0b3MVrZg2ouVrRXF7s8lbmeu1NGwgsu01zt6frc8v9p2Lezbm1kdfDx99uXlzl9MHBXi13lWD2Xbj9/oGnVDJp7zqycq7GV0mt+/v/ANki6FWhyby33687k88n9+aLGgl0LOjsXGM4ubcVePbj8VNp5Ti+a+e4q1JEdr35NMS6qvqvp3U3SM6+EjKvs++pyqUquzstOUHdSVt21CUJ24bR2KtC+8y3svVsCpyvevN1M7WtGFOjBrpKNGMv7jZuJnlO+l7XKkrbwFvE0b95TKIG4gACBAxAADY24ZEdwMnSmW6cjnU5lulMlVehIqaWx+xHZj8UvkuLJHXUYtvclc4cZupNylx+SXApldLYzZ1WewlJZqPxLx3+Ho2Z7EYiphK8q+DUalOpaU6MnaMmuKa+GXDqsnwtpZ0XvX63XVPeZvH4SS2o0pbG1bahFXhludm8vDItx6vtppJi/aXTd9ulVpt522U4ronF7jBaw6b/AGiopK+yk7Xyzbzy8vI0E9XsRUzlNKPPYTdunPvKeL1StG8ZSc+G0lZ9LLcjTPwnqosZRyI28y7UoPOMlaSya/2VKlOzKqjEDkMcgxOjG66idkzS6nYLalKXBZeO/wChmjf6gUlLD1bb9pZ7+H+/mRlvxqcWy0LXs0n3GxwlTK66eph8NFxa2llzV/vgzUaPrLZXcr88svocFbNLRqu31G4mtZZ3IsPJ26EdSV3m8iYqrSot/M8g9qj7aXX7+p7FXnaL+R4vr6tqUm+DN+L5RWsJGOYVEklG1h86f63Ojkx1VTsLe/Mt4ikyLDW48LF2c7omSaS5ad8uK3Gh1Q1e/acRDbX7pNymvzJbo9zdl1SZyaGjpVaiUFd8V8rvlvPVtV9GLD0ow3yc02/B/JcuvUwyvijTf4OezkskrWXgkdmjXvvOBTqceLd/p9C/ha2S7jCVezbrSRRxVKzuvEuQqXSYKkbmjJzAD6tPZZGQgmwNiYxsBSkRuQZMicgMjSLVMQiVEelvwX3x9SDRH+NT0YhGWbXBbn8JxK3w1P7/AKiEWxaL9D8P76HI0lufeERSoef6X/Fl/ccrE/fkARvj8WajIfxYhGuPyR9ib/2a/h1++HrIQjTP41eNlP4I97+p09G7vFf5AEedWsavD/Cu5kdQQiyFbG/hvxPJNcd1Tuf0EIvh8orXn89yJnuXc/oIR38npW+j6PxLw/6lh/V/UQjOEaTUj8Sr/RD/ALM3GF//AD/qXoxCOXk+S8aSj8Ufvgzp4T4V98RCMkutg9y8fUscRCNYyy9qeM4ffMqBEEU1jJCEEIpEch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704" name="AutoShape 8" descr="data:image/jpeg;base64,/9j/4AAQSkZJRgABAQAAAQABAAD/2wCEAAkGBhQSEBQUDxQUFRQUFA8VFRQUFA8UFBQUFBYVFBQVFRQXHCYeFxkkGRQVHy8gIycpLCwsFR4xNTAqNSYrLCkBCQoKDgwOGg8PFykcHCQpKiksKSwsKSksLCwsKSksKSksLCwsKSktKSwpLCwpLCwpLCwpKSwpLCksKSwpLCkpLP/AABEIALEBHAMBIgACEQEDEQH/xAAcAAABBQEBAQAAAAAAAAAAAAABAAIDBAYFBwj/xAA+EAACAQICBwUGAwgCAgMAAAAAAQIDEQQhBQYSMUFRYSJxgZGxBxMyocHwM1LRFCNCYnKCwuGSsuLxFSRD/8QAGQEBAAMBAQAAAAAAAAAAAAAAAAECAwQF/8QAJxEBAQACAgICAQIHAAAAAAAAAAECEQMhEjEyQVEEcRMUIjNCYaH/2gAMAwEAAhEDEQA/AL9KBapxI6cSzTiWZpKcSzCIynEnhEhJ8ETRQyKJYoJOSHJAQ5AGw5AQ4JJBQggETdt5Xx+PhRpyqVZKMIq7k3ZHjmt3tHq4luGHcqVG7V1lUqLm3/Auiz3ZrNBFr1TSOt2FoO1WtBPle78lmUaHtEwUnZV0us4zhH/lJJHhUFxe95976vix3ikTpTyr3zTGumFw0FOtVilK+yo9tytb4Yxu3vOFS9sWDcrNVkvzOn9E7o8hpYZTkk+OV8srlLGYOVKbi96K1O7X0pofWShilfD1YT5pNbS71vR1EfMWjsVOnJTpycZrdJPNeJ7JqHr/APtNqOJtGtbsy4VLcv5unHztZMy/LdWCJMJCxCEIBBEIBCEIBCEEBoLDgANaI5RJmhkkBXlEZYnkiJxJGYpxLVOJDSiWqcSFUkIk8EMgiWKCT4okSGpD0gCkOAkOQSKHACgCU9JaUhQpyqVWoxim23kWK1VRTcnaKV3+h4xr1rVLFVXGL/cwfZS3Ta/ifTl5hFUdctcamNqZ3jSi+xSvvfCU+b6cDOSlYTlxfgQ7V33E+lFmO67Dh9DV6rvThK3NrednQGAU53lmo2y69fviei6OoJJWRjycnj034eHz7rDaH1RqXW3FrvRa1n1Om+1FXyV7Lj1PTsNhroneBT3oy/i10/y+OtPnero2rSecbd6ZLhMc4yTzjJNNNN71uaZ7zjdXadRNSgn4I8m171R/ZX7yn+G3muXU0x5fpz8n6e4zceq6ia1ftlG1S3vqdlP+ZcJJdc/JmqR856pafnh60akXnF2a/NF2umfQOjNIRr0o1IO6kkzZlFwQLBCSCIQCEEQAEEQAAOAABrQ8awI5IjaJ2iNoDNU0WaaIqaLEEFUkESxQ2KJIhJyQ5ICHIApDkAcQkhyGhZIxvtJ057nC7EX26za6qK+J+i8TxurUNf7VNKbeN2E8qMIx/un25fJwMXGV8y0UplWX39+JFQefkOr7l4/oNp5eBWp+mx1UV435yZu9Hy3GI1NhajtSaS2p73bK9l6G0wGNpOy95C/9UTi5d3J38GpjGnwlXJF5I5mCmsrM6UahWN6m2cjKa64BVcPUi1/DK3fwNZGascbTMYtNXWaeV0Si9zT55wU7NX7n6P0PWPZhp1xqOhJ5Tzhf829rxSv4M8w0jh/d4ipHlOVvVHa0djXScKkHaUJRafKzTXzO7Ht5cnen0JFjijobSccRQhVhukk2lwf8S8GXgkgiEAgiEAhBAABBAAADgANY1oextgM5TRYgiGmieAQliiRDIkiQBQ8ahyCRQ5DUOQBQ2rOyfcxxxtbNIe4wdeot8aVRrO2dmlmB4VrHj3WxNaf5qk7dybUfkkUYZR+/vgQze4e5bl1iXntBtd9pLkgS3pLoMUr1H4/oXtFYX3lbuTZX81Mm3WweApxpxeJnJpJbNOLsl+r6i2aDf7tzXlL5WuRaT0fOUo2vscbJ38yfAaApylZ5Rus+1trtLNWefZurNPw3mM/de9dSNRqrjXTl2ptway4Zm8oYlyjtLcYGjon3cJRu3HavTlL43Ffn62y62ubvQUb4bZe9nNnO3dxXpjtb8dUlLsVnGO6y2vRbzOYHDUZS/fV53vwSi797udPWnQtSVaak2oLZ2VF5yTtdy/1/6zWM1fko3pxamtjsx2nFvPad5Z8nbn0NsZ17cvJb5ekGtGD91iFszc4yirSfxZZNSfEVCr2fAZprCVI0qbqrtK3XJ8/Mhw8+x4G/HWV+T0/2T6wWlLDzeUu1DpJLNLvj6HqB826G0nKjVhUh8UWmurT3H0ZgsVGrThUg7xnGMk+klc0zn2ipwgEUQIQBAQhCAAggAAggYAGjgAZ2mixAhgTwCEkR6GxHoByHIYOQScgoCCgCjz72u6T2cKqSf4k4p90Xt/RHoE52Tf3fgeM+1vFXxMIX+GN33ytf0JxQwEpdpeAtvMYnmC5MWOoPNv75mi1Pittt8bIzsMo9/wB/odzVqtaVhZ/Rk04vb0vC6LhUSvddx08Pq1COa2n3s5+iKuSOzX0psRtxZ5vlp6PhNbcfTEUrK+eWR3dXJP3bTMVjtK2qTum72skr3+hoNXNPbMHeO98s7EW/lXHW2hxejqdVJTSbW7hJdzK8dX1HdfxZHicbKpSc4RlFxbttWu7b8uRNorTXvIK4mS3jthfaHoL9zKS4JnnGCqXjboe1a/VEsFWlypzfyPC8DUtkdfBXH+okxyi7CVpd/wB/qe4+yvS/vcF7tvtUJuH9su1H1a/tPC6n+zbeyjTfuccoyfZrx92/6k7035tr+878sd4sbOnuIQCOZmIQBAQhCAQhCAAhAAQAgAzsCxArU2WIMITRHoZEegHD0RoemQk4IEEkMqnhftQnfGvrCL8W3l5bJ7rUXzPDvanh3HFK/G6WXJ/PP1LYjEjWOGstrUSe3kjp6Bf71HLOpoD8ZdzLWawv7NMHp2ir7F1wVypjtO06cmqsu3ldd+5F3VuuvgfG680UdadCQqu8o3nDjuf+zyZrfbu3uKU9LU5b4O3O9svJnf0TpbDwV1Tldb7yXnu+hzdC6bcNmHuqc0lUi03sS7Uk1lZ7rHoNLWLsSlDCtuUIpXdOKk1tNKTzsutmbTjlWm5/h/1yYa0UJdmXYb3bW58N5yqd6Ve0c4TvKNuHP1H6bwj0liKPvKcKfunV+CTlJwnJPtOysumd3Y7UsBGNS0UlGEIxiksl3eSMeTGRbv7mmY9omIf/AMfV67C/5SijxqhUsz1H2uaSUMPToJ9qpPba/kh/5OPkzyqxvw9YvP8A1OW83TVU6Gr9VxxFJx3qeXk7fOxw4T5nc1Zi5Yqko79u/lu+Z6vFl5Yox+L6Q0fX26cZc0vHqWShoaFqUeqXoi+cdYiIQgCIAgCIQgAAcAAACwAZuBPAggTwCE8R6IokiYEiHWGJj0wCgoSEEizyj2z4Ve8oSXFVb+cLeh6vc869s9H/AOtSqL+Gco3/AKrP/Etj7HjcmNQy45yNNxOzlvOloqdpnOoxLWFl2vvgM/7d/wBtJdRvtGY2zjJb1Y09aSq2a3tfMwOArZI7uBx7i0eVlHThk7dDRMZPtRT9Tt4PV+Nvhy75fqUdHY1Td2d+lj9lpZWIjpm5Ok+DwEafwxUe7e+9lLTeOhRhOpUajGKcpPuLtbSUIq7Z5J7UNNyrbEE2qbk21+ZpZX6JkzHyumXJn4TdYrWPTksZiZ1Z5J5Qj+WCvsrvzbfVsr0MPeOf3vFLDZXXI6mCwt3GPQ7scddPM3u7cmpTsk/A1fsxw3vMco2u1Tm48tpuMU30Sk5d8UcDG0rKS5Sfqbz2HYG+Kr1X/BShBcr1JXf/AERvh1javL09mw8NmKS4JLyJRsQmKohAIAiAEBCEIBCEABAEADOQJokMCaAQmiPQyI9AOTHpjEOQEiCMQ5yXEJG5k/aXo91tHVkt8Eqi74O6880XNN66UKCaT95U4Qjnn1a3I8r1t12r4i8ZNxh+SN1Hx4y8fItJ9oYdLkO90Txp2V3vfoNNZh+V5DoxyZJgVmujsJxtAfohdsz5stw8t1oMIrI6dCRUpUsi9haeZ5+TqxdLDVGtx06U5y4spYOhmaLCUEkY2uiKE6ErdptmB19dp0kv5/oemVlfM8u1wqbWJ6RUvnb9Dfhm6w5/i48IqyX30LNOts3fIpSnYbOr2ct114nc4fSxWjdN87M9X9iuD2cHVm/46z8oRS/U8njUvH73PcbnVLS7jgZUaOJjQqbU85pNKLfBc7cb2N/HeF0vj3i9ZxmnKNLKrUjF8nKK9R2G0pGbWzul8LTi0+eaZ876Z0VsTvOsqs3nt7W3fjve7eeheyWezCqoq7Ulspu0YqSu3bnczvHdbRqvVBFSNOb31Lf0Rj/lckTlG209pPK9kmnwvbJ+BkhYEAICEIQCAEAAAEaBnIMngytBk8GELEWSIhiyVAPChqKGkNI7PZh8XPkErOM0jGn1lyX1M9pbGVKsXFKUYvK0XZvvZcw+Gvm823vZPOgrO/0+pTa8xeYaW0X7uLabTW5yk39TH6Qq7U25O758/A22vd1VUH8Oy5XultO9suaX6GKdBP73I6eP1uo3Iqt3Aqd8ufpxLjoLyH06ds34dxbK2qXLaviZWVg6KheouaG1He8u+30HaMi1MrlxW42rYxtqFG6Rcw9Ar6OleJ0sPA8vJ24x1cBhVvOsopI5mFdi26uRlpvEONrWi30PKdOVL1ZM9M0lPsWPONPYVxld9Tp4Oq5uftwK67N3zYKbureXqvvqSYhdjz+jGYdXy4nd9uRLQn9fIk97KN0m0ujyGQpu/X1J4x+/oXxtivqpdHYOVSWV5N+J7TqBoZUKLi7Obd5Pfm0uz3Jeh4xhMRKlJSp2y5pNeRu9WdfajkqcIKU5XsnJJeCtuNMpcp01lmT1xU7DcRPs5cbJd7dvvuONg9HYip2sVUUE81CimnyznK8n4JHXw+G2crNJbk22897bfE5dK2aWEOGoJCoiEABAYQABgExoGZgyxBlSlMswYVWYMliQQZKmEhisQoQcnw9Ti4Zbbcnm2yPTWNdS6h8MU0muMt1ynqNi/eYa8vijUqxmnvUoze/waZS9r4xoIxsvBFDSGIUabm5LJ22braeV7qPFHSxKSpt3zvZZrdb8u/xPPdd9L+7pWj8U5WVnuyzfkJO1qzGumsXv6kUlFKkqkU0km9tpyu+Pwr5mahWYKm8jbN9qLka5LJtrvKFJ5l6NZI048bndKzHsxUs0XNH22oxWd3Y508Xm2u4vastPE09p5Xb+WXqdVs71+GuPdbHCUXC1zq048S69EbcOxn3ZvyLeC0NPYScZXX8sjwM3bjI51KqXqMrlqOrVV7qcvK3qdPB6q1F8do+N38svmUmFv00uWM+3Ar0b3MVrZg2ouVrRXF7s8lbmeu1NGwgsu01zt6frc8v9p2Lezbm1kdfDx99uXlzl9MHBXi13lWD2Xbj9/oGnVDJp7zqycq7GV0mt+/v/ANki6FWhyby33687k88n9+aLGgl0LOjsXGM4ubcVePbj8VNp5Ti+a+e4q1JEdr35NMS6qvqvp3U3SM6+EjKvs++pyqUquzstOUHdSVt21CUJ24bR2KtC+8y3svVsCpyvevN1M7WtGFOjBrpKNGMv7jZuJnlO+l7XKkrbwFvE0b95TKIG4gACBAxAADY24ZEdwMnSmW6cjnU5lulMlVehIqaWx+xHZj8UvkuLJHXUYtvclc4cZupNylx+SXApldLYzZ1WewlJZqPxLx3+Ho2Z7EYiphK8q+DUalOpaU6MnaMmuKa+GXDqsnwtpZ0XvX63XVPeZvH4SS2o0pbG1bahFXhludm8vDItx6vtppJi/aXTd9ulVpt522U4ronF7jBaw6b/AGiopK+yk7Xyzbzy8vI0E9XsRUzlNKPPYTdunPvKeL1StG8ZSc+G0lZ9LLcjTPwnqosZRyI28y7UoPOMlaSya/2VKlOzKqjEDkMcgxOjG66idkzS6nYLalKXBZeO/wChmjf6gUlLD1bb9pZ7+H+/mRlvxqcWy0LXs0n3GxwlTK66eph8NFxa2llzV/vgzUaPrLZXcr88svocFbNLRqu31G4mtZZ3IsPJ26EdSV3m8iYqrSot/M8g9qj7aXX7+p7FXnaL+R4vr6tqUm+DN+L5RWsJGOYVEklG1h86f63Ojkx1VTsLe/Mt4ikyLDW48LF2c7omSaS5ad8uK3Gh1Q1e/acRDbX7pNymvzJbo9zdl1SZyaGjpVaiUFd8V8rvlvPVtV9GLD0ow3yc02/B/JcuvUwyvijTf4OezkskrWXgkdmjXvvOBTqceLd/p9C/ha2S7jCVezbrSRRxVKzuvEuQqXSYKkbmjJzAD6tPZZGQgmwNiYxsBSkRuQZMicgMjSLVMQiVEelvwX3x9SDRH+NT0YhGWbXBbn8JxK3w1P7/AKiEWxaL9D8P76HI0lufeERSoef6X/Fl/ccrE/fkARvj8WajIfxYhGuPyR9ib/2a/h1++HrIQjTP41eNlP4I97+p09G7vFf5AEedWsavD/Cu5kdQQiyFbG/hvxPJNcd1Tuf0EIvh8orXn89yJnuXc/oIR38npW+j6PxLw/6lh/V/UQjOEaTUj8Sr/RD/ALM3GF//AD/qXoxCOXk+S8aSj8Ufvgzp4T4V98RCMkutg9y8fUscRCNYyy9qeM4ffMqBEEU1jJCEEIpEchC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9706" name="Picture 10" descr="http://bilder.4ever.eu/data/674xX/menschen/musikanten/katy-perry-149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04664"/>
            <a:ext cx="290060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95536" y="12687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Ich stelle mich vor!</a:t>
            </a: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3068960"/>
            <a:ext cx="8229600" cy="305720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Justin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Kanada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Atlanta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Englisch, Französisch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8676" name="Picture 4" descr="http://www.hdwallpapers3d.com/wp-content/uploads/2013/05/justin-bieber-2012-justin-bieber-32249359-2000-19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72622"/>
            <a:ext cx="2952328" cy="2856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onferenciasectorsalud.net/wp-content/uploads/2013/05/beren-sa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4664"/>
            <a:ext cx="2487000" cy="2664296"/>
          </a:xfrm>
          <a:prstGeom prst="rect">
            <a:avLst/>
          </a:prstGeom>
          <a:noFill/>
        </p:spPr>
      </p:pic>
      <p:sp>
        <p:nvSpPr>
          <p:cNvPr id="3" name="Titel 1"/>
          <p:cNvSpPr txBox="1">
            <a:spLocks/>
          </p:cNvSpPr>
          <p:nvPr/>
        </p:nvSpPr>
        <p:spPr>
          <a:xfrm>
            <a:off x="395536" y="12687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Ich stelle mich vor!</a:t>
            </a: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57200" y="3068960"/>
            <a:ext cx="8229600" cy="305720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Beren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Türkei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Istanbul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Türkisch,</a:t>
            </a:r>
            <a:r>
              <a:rPr kumimoji="0" lang="de-DE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Englisch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95536" y="126876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Ich stelle mich vor!</a:t>
            </a: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457200" y="3068960"/>
            <a:ext cx="8229600" cy="305720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Uwe Kind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Deutschland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de-DE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Berlin</a:t>
            </a:r>
            <a:endParaRPr kumimoji="0" lang="de-DE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de-DE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Deutsch, Englisch, Französisch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 descr="http://www2.mcdaniel.edu/german/gad/Uwe%20Kind%20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85819"/>
            <a:ext cx="3168352" cy="3076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Verben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772400" cy="4572000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Ich ___________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 Trabzon.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wohnen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Er ____________ gern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Basketball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spielen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Kinder ____________  in die Schule. (gehen)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Ali ____________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in Köln.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leben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Ahmet ______________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Ich ______________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Jahre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alt.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Fatma ________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Englisch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Französisch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sprechen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Wir __________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Zahlen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7200" dirty="0" smtClean="0">
                <a:solidFill>
                  <a:srgbClr val="0070C0"/>
                </a:solidFill>
              </a:rPr>
              <a:t>2</a:t>
            </a:r>
            <a:r>
              <a:rPr lang="de-DE" sz="7200" dirty="0" smtClean="0">
                <a:solidFill>
                  <a:srgbClr val="FF0000"/>
                </a:solidFill>
              </a:rPr>
              <a:t>3</a:t>
            </a:r>
          </a:p>
          <a:p>
            <a:pPr algn="ctr">
              <a:buNone/>
            </a:pPr>
            <a:endParaRPr lang="de-DE" sz="7200" dirty="0" smtClean="0"/>
          </a:p>
          <a:p>
            <a:pPr algn="ctr">
              <a:buNone/>
            </a:pPr>
            <a:r>
              <a:rPr lang="de-DE" sz="7200" dirty="0" smtClean="0">
                <a:solidFill>
                  <a:srgbClr val="FF0000"/>
                </a:solidFill>
              </a:rPr>
              <a:t>drei</a:t>
            </a:r>
            <a:r>
              <a:rPr lang="de-DE" sz="7200" dirty="0" smtClean="0"/>
              <a:t> und </a:t>
            </a:r>
            <a:r>
              <a:rPr lang="de-DE" sz="7200" dirty="0" smtClean="0">
                <a:solidFill>
                  <a:srgbClr val="0070C0"/>
                </a:solidFill>
              </a:rPr>
              <a:t>zwanzig</a:t>
            </a:r>
            <a:endParaRPr lang="de-DE" sz="7200" dirty="0">
              <a:solidFill>
                <a:srgbClr val="0070C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4499992" y="2348880"/>
            <a:ext cx="1584176" cy="165618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3275856" y="2348880"/>
            <a:ext cx="180020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7200" dirty="0" smtClean="0">
                <a:solidFill>
                  <a:srgbClr val="0070C0"/>
                </a:solidFill>
              </a:rPr>
              <a:t>5</a:t>
            </a:r>
            <a:r>
              <a:rPr lang="de-DE" sz="7200" dirty="0" smtClean="0">
                <a:solidFill>
                  <a:srgbClr val="FF0000"/>
                </a:solidFill>
              </a:rPr>
              <a:t>6</a:t>
            </a:r>
          </a:p>
          <a:p>
            <a:pPr algn="ctr">
              <a:buNone/>
            </a:pPr>
            <a:endParaRPr lang="de-DE" sz="7200" dirty="0" smtClean="0"/>
          </a:p>
          <a:p>
            <a:pPr algn="ctr">
              <a:buNone/>
            </a:pPr>
            <a:r>
              <a:rPr lang="de-DE" sz="7200" dirty="0" smtClean="0">
                <a:solidFill>
                  <a:srgbClr val="FF0000"/>
                </a:solidFill>
              </a:rPr>
              <a:t>sechs </a:t>
            </a:r>
            <a:r>
              <a:rPr lang="de-DE" sz="7200" dirty="0" smtClean="0"/>
              <a:t>und </a:t>
            </a:r>
            <a:r>
              <a:rPr lang="de-DE" sz="7200" dirty="0" smtClean="0">
                <a:solidFill>
                  <a:srgbClr val="0070C0"/>
                </a:solidFill>
              </a:rPr>
              <a:t>fünfzig</a:t>
            </a:r>
            <a:endParaRPr lang="de-DE" sz="7200" dirty="0">
              <a:solidFill>
                <a:srgbClr val="0070C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4499992" y="2348880"/>
            <a:ext cx="1584176" cy="165618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H="1">
            <a:off x="3275856" y="2348880"/>
            <a:ext cx="180020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159</Words>
  <Application>Microsoft Office PowerPoint</Application>
  <PresentationFormat>Ekran Gösterisi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Dactylos</vt:lpstr>
      <vt:lpstr>Wiederholung Modul 1 „Hallo“</vt:lpstr>
      <vt:lpstr>Ich stelle mich vor!</vt:lpstr>
      <vt:lpstr>Slayt 3</vt:lpstr>
      <vt:lpstr>Slayt 4</vt:lpstr>
      <vt:lpstr>Slayt 5</vt:lpstr>
      <vt:lpstr>Slayt 6</vt:lpstr>
      <vt:lpstr>Die Verben</vt:lpstr>
      <vt:lpstr>Zahlen</vt:lpstr>
      <vt:lpstr>Slayt 9</vt:lpstr>
      <vt:lpstr>Slayt 10</vt:lpstr>
      <vt:lpstr>Fragen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 Modul 1 „Hallo“</dc:title>
  <dc:creator>fatma</dc:creator>
  <cp:lastModifiedBy>fatma</cp:lastModifiedBy>
  <cp:revision>12</cp:revision>
  <dcterms:created xsi:type="dcterms:W3CDTF">2013-12-11T21:14:44Z</dcterms:created>
  <dcterms:modified xsi:type="dcterms:W3CDTF">2017-10-29T17:49:46Z</dcterms:modified>
</cp:coreProperties>
</file>