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71" r:id="rId3"/>
    <p:sldId id="280" r:id="rId4"/>
    <p:sldId id="272" r:id="rId5"/>
    <p:sldId id="283" r:id="rId6"/>
    <p:sldId id="281" r:id="rId7"/>
    <p:sldId id="259" r:id="rId8"/>
    <p:sldId id="278" r:id="rId9"/>
    <p:sldId id="284" r:id="rId10"/>
    <p:sldId id="285" r:id="rId11"/>
    <p:sldId id="274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72" autoAdjust="0"/>
    <p:restoredTop sz="94660"/>
  </p:normalViewPr>
  <p:slideViewPr>
    <p:cSldViewPr>
      <p:cViewPr varScale="1">
        <p:scale>
          <a:sx n="51" d="100"/>
          <a:sy n="51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D40A-6FFD-42F6-939C-F00F68A87ABB}" type="datetimeFigureOut">
              <a:rPr lang="en-NZ" smtClean="0"/>
              <a:pPr/>
              <a:t>27/04/2020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529E-787F-4237-9092-DCCF32EAF72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D40A-6FFD-42F6-939C-F00F68A87ABB}" type="datetimeFigureOut">
              <a:rPr lang="en-NZ" smtClean="0"/>
              <a:pPr/>
              <a:t>27/04/2020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529E-787F-4237-9092-DCCF32EAF72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D40A-6FFD-42F6-939C-F00F68A87ABB}" type="datetimeFigureOut">
              <a:rPr lang="en-NZ" smtClean="0"/>
              <a:pPr/>
              <a:t>27/04/2020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529E-787F-4237-9092-DCCF32EAF72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D40A-6FFD-42F6-939C-F00F68A87ABB}" type="datetimeFigureOut">
              <a:rPr lang="en-NZ" smtClean="0"/>
              <a:pPr/>
              <a:t>27/04/2020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529E-787F-4237-9092-DCCF32EAF72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D40A-6FFD-42F6-939C-F00F68A87ABB}" type="datetimeFigureOut">
              <a:rPr lang="en-NZ" smtClean="0"/>
              <a:pPr/>
              <a:t>27/04/2020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529E-787F-4237-9092-DCCF32EAF72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D40A-6FFD-42F6-939C-F00F68A87ABB}" type="datetimeFigureOut">
              <a:rPr lang="en-NZ" smtClean="0"/>
              <a:pPr/>
              <a:t>27/04/2020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529E-787F-4237-9092-DCCF32EAF72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D40A-6FFD-42F6-939C-F00F68A87ABB}" type="datetimeFigureOut">
              <a:rPr lang="en-NZ" smtClean="0"/>
              <a:pPr/>
              <a:t>27/04/2020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529E-787F-4237-9092-DCCF32EAF72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D40A-6FFD-42F6-939C-F00F68A87ABB}" type="datetimeFigureOut">
              <a:rPr lang="en-NZ" smtClean="0"/>
              <a:pPr/>
              <a:t>27/04/2020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529E-787F-4237-9092-DCCF32EAF72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D40A-6FFD-42F6-939C-F00F68A87ABB}" type="datetimeFigureOut">
              <a:rPr lang="en-NZ" smtClean="0"/>
              <a:pPr/>
              <a:t>27/04/2020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529E-787F-4237-9092-DCCF32EAF72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D40A-6FFD-42F6-939C-F00F68A87ABB}" type="datetimeFigureOut">
              <a:rPr lang="en-NZ" smtClean="0"/>
              <a:pPr/>
              <a:t>27/04/2020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529E-787F-4237-9092-DCCF32EAF72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D40A-6FFD-42F6-939C-F00F68A87ABB}" type="datetimeFigureOut">
              <a:rPr lang="en-NZ" smtClean="0"/>
              <a:pPr/>
              <a:t>27/04/2020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2529E-787F-4237-9092-DCCF32EAF72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3D40A-6FFD-42F6-939C-F00F68A87ABB}" type="datetimeFigureOut">
              <a:rPr lang="en-NZ" smtClean="0"/>
              <a:pPr/>
              <a:t>27/04/2020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2529E-787F-4237-9092-DCCF32EAF72D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chool.discoveryeducation.com/clipart/images/cloc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204864"/>
            <a:ext cx="4464496" cy="381642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5" name="TextBox 4"/>
          <p:cNvSpPr txBox="1"/>
          <p:nvPr/>
        </p:nvSpPr>
        <p:spPr>
          <a:xfrm>
            <a:off x="827584" y="548680"/>
            <a:ext cx="7416824" cy="76944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NZ" sz="4400" b="1" dirty="0" smtClean="0"/>
              <a:t>Um </a:t>
            </a:r>
            <a:r>
              <a:rPr lang="en-NZ" sz="4400" b="1" dirty="0" err="1" smtClean="0"/>
              <a:t>wie</a:t>
            </a:r>
            <a:r>
              <a:rPr lang="en-NZ" sz="4400" b="1" dirty="0" smtClean="0"/>
              <a:t> </a:t>
            </a:r>
            <a:r>
              <a:rPr lang="en-NZ" sz="4400" b="1" dirty="0" err="1" smtClean="0"/>
              <a:t>viel</a:t>
            </a:r>
            <a:r>
              <a:rPr lang="en-NZ" sz="4400" b="1" dirty="0" smtClean="0"/>
              <a:t> </a:t>
            </a:r>
            <a:r>
              <a:rPr lang="en-NZ" sz="4400" b="1" dirty="0" err="1" smtClean="0"/>
              <a:t>Uhr</a:t>
            </a:r>
            <a:r>
              <a:rPr lang="en-NZ" sz="4400" b="1" dirty="0" smtClean="0"/>
              <a:t>...?</a:t>
            </a:r>
            <a:endParaRPr lang="en-NZ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://static.howstuffworks.com/gif/benefit-family-dinner-tim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573016"/>
            <a:ext cx="3810000" cy="28575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55576" y="548680"/>
            <a:ext cx="5544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 smtClean="0">
                <a:latin typeface="Times New Roman" pitchFamily="18" charset="0"/>
                <a:cs typeface="Times New Roman" pitchFamily="18" charset="0"/>
              </a:rPr>
              <a:t>Um </a:t>
            </a:r>
            <a:r>
              <a:rPr lang="en-NZ" sz="3600" dirty="0" err="1" smtClean="0">
                <a:latin typeface="Times New Roman" pitchFamily="18" charset="0"/>
                <a:cs typeface="Times New Roman" pitchFamily="18" charset="0"/>
              </a:rPr>
              <a:t>sechs</a:t>
            </a:r>
            <a:r>
              <a:rPr lang="en-N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3600" dirty="0" err="1" smtClean="0">
                <a:latin typeface="Times New Roman" pitchFamily="18" charset="0"/>
                <a:cs typeface="Times New Roman" pitchFamily="18" charset="0"/>
              </a:rPr>
              <a:t>gibt</a:t>
            </a:r>
            <a:r>
              <a:rPr lang="en-N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3600" dirty="0" err="1" smtClean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N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3600" dirty="0" err="1" smtClean="0">
                <a:latin typeface="Times New Roman" pitchFamily="18" charset="0"/>
                <a:cs typeface="Times New Roman" pitchFamily="18" charset="0"/>
              </a:rPr>
              <a:t>Abendessen</a:t>
            </a:r>
            <a:r>
              <a:rPr lang="en-NZ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NZ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036" name="Picture 4" descr="6 Oclock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7483647" y="-1406525"/>
            <a:ext cx="2857500" cy="2847975"/>
          </a:xfrm>
          <a:prstGeom prst="rect">
            <a:avLst/>
          </a:prstGeom>
          <a:noFill/>
        </p:spPr>
      </p:pic>
      <p:pic>
        <p:nvPicPr>
          <p:cNvPr id="44038" name="Picture 6" descr="6 Oclock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7483647" y="-1406525"/>
            <a:ext cx="2857500" cy="2847975"/>
          </a:xfrm>
          <a:prstGeom prst="rect">
            <a:avLst/>
          </a:prstGeom>
          <a:noFill/>
        </p:spPr>
      </p:pic>
      <p:pic>
        <p:nvPicPr>
          <p:cNvPr id="44040" name="Picture 8" descr="http://t0.gstatic.com/images?q=tbn:ANd9GcTfRK7TtfG4iMepqCIy4LloDXRI1qw6cVgjpAK1haZDpV6xNHskq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1628800"/>
            <a:ext cx="2880320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www.seniorweb.ch/files/old/joomla/images/fbfiles/images/A_Schlafen1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645024"/>
            <a:ext cx="3816424" cy="3024336"/>
          </a:xfrm>
          <a:prstGeom prst="rect">
            <a:avLst/>
          </a:prstGeom>
          <a:noFill/>
        </p:spPr>
      </p:pic>
      <p:pic>
        <p:nvPicPr>
          <p:cNvPr id="3" name="Picture 2" descr="http://www.freeclipartnow.com/d/26855-1/alarm-cloc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260648"/>
            <a:ext cx="3076575" cy="304800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476672"/>
            <a:ext cx="49685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 smtClean="0">
                <a:latin typeface="Times New Roman" pitchFamily="18" charset="0"/>
                <a:cs typeface="Times New Roman" pitchFamily="18" charset="0"/>
              </a:rPr>
              <a:t>Um  </a:t>
            </a:r>
            <a:r>
              <a:rPr lang="en-NZ" sz="4000" dirty="0" err="1" smtClean="0">
                <a:latin typeface="Times New Roman" pitchFamily="18" charset="0"/>
                <a:cs typeface="Times New Roman" pitchFamily="18" charset="0"/>
              </a:rPr>
              <a:t>zehn</a:t>
            </a:r>
            <a:r>
              <a:rPr lang="en-NZ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4000" dirty="0" err="1" smtClean="0">
                <a:latin typeface="Times New Roman" pitchFamily="18" charset="0"/>
                <a:cs typeface="Times New Roman" pitchFamily="18" charset="0"/>
              </a:rPr>
              <a:t>nach</a:t>
            </a:r>
            <a:r>
              <a:rPr lang="en-NZ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4000" dirty="0" err="1" smtClean="0">
                <a:latin typeface="Times New Roman" pitchFamily="18" charset="0"/>
                <a:cs typeface="Times New Roman" pitchFamily="18" charset="0"/>
              </a:rPr>
              <a:t>zehn</a:t>
            </a:r>
            <a:r>
              <a:rPr lang="en-NZ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4000" dirty="0" err="1" smtClean="0">
                <a:latin typeface="Times New Roman" pitchFamily="18" charset="0"/>
                <a:cs typeface="Times New Roman" pitchFamily="18" charset="0"/>
              </a:rPr>
              <a:t>gehe</a:t>
            </a:r>
            <a:r>
              <a:rPr lang="en-NZ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4000" dirty="0" err="1" smtClean="0"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en-NZ" sz="4000" dirty="0" smtClean="0">
                <a:latin typeface="Times New Roman" pitchFamily="18" charset="0"/>
                <a:cs typeface="Times New Roman" pitchFamily="18" charset="0"/>
              </a:rPr>
              <a:t> ins </a:t>
            </a:r>
            <a:r>
              <a:rPr lang="en-NZ" sz="4000" dirty="0" err="1" smtClean="0">
                <a:latin typeface="Times New Roman" pitchFamily="18" charset="0"/>
                <a:cs typeface="Times New Roman" pitchFamily="18" charset="0"/>
              </a:rPr>
              <a:t>Bett</a:t>
            </a:r>
            <a:r>
              <a:rPr lang="en-NZ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NZ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knowabouthealth.com/wp-content/uploads/2010/10/0511-0809-1914-3838_Man_Eating_a_Huge_Sandwich_as_a_Late_Nigh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573016"/>
            <a:ext cx="3333750" cy="3057526"/>
          </a:xfrm>
          <a:prstGeom prst="rect">
            <a:avLst/>
          </a:prstGeom>
          <a:noFill/>
        </p:spPr>
      </p:pic>
      <p:pic>
        <p:nvPicPr>
          <p:cNvPr id="23556" name="Picture 4" descr="http://www.studyzone.org/testprep/math4/e/timehr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429000"/>
            <a:ext cx="3960440" cy="307888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55576" y="620688"/>
            <a:ext cx="64807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 smtClean="0">
                <a:latin typeface="Times New Roman" pitchFamily="18" charset="0"/>
                <a:cs typeface="Times New Roman" pitchFamily="18" charset="0"/>
              </a:rPr>
              <a:t>Um </a:t>
            </a:r>
            <a:r>
              <a:rPr lang="en-NZ" sz="4000" dirty="0" err="1" smtClean="0">
                <a:latin typeface="Times New Roman" pitchFamily="18" charset="0"/>
                <a:cs typeface="Times New Roman" pitchFamily="18" charset="0"/>
              </a:rPr>
              <a:t>Punkt</a:t>
            </a:r>
            <a:r>
              <a:rPr lang="en-NZ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4000" dirty="0" err="1" smtClean="0">
                <a:latin typeface="Times New Roman" pitchFamily="18" charset="0"/>
                <a:cs typeface="Times New Roman" pitchFamily="18" charset="0"/>
              </a:rPr>
              <a:t>Mitternacht</a:t>
            </a:r>
            <a:r>
              <a:rPr lang="en-NZ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4000" dirty="0" err="1" smtClean="0">
                <a:latin typeface="Times New Roman" pitchFamily="18" charset="0"/>
                <a:cs typeface="Times New Roman" pitchFamily="18" charset="0"/>
              </a:rPr>
              <a:t>esse</a:t>
            </a:r>
            <a:r>
              <a:rPr lang="en-NZ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4000" dirty="0" err="1" smtClean="0"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en-NZ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4000" dirty="0" err="1" smtClean="0">
                <a:latin typeface="Times New Roman" pitchFamily="18" charset="0"/>
                <a:cs typeface="Times New Roman" pitchFamily="18" charset="0"/>
              </a:rPr>
              <a:t>einen</a:t>
            </a:r>
            <a:r>
              <a:rPr lang="en-NZ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4000" dirty="0" err="1" smtClean="0">
                <a:latin typeface="Times New Roman" pitchFamily="18" charset="0"/>
                <a:cs typeface="Times New Roman" pitchFamily="18" charset="0"/>
              </a:rPr>
              <a:t>kleinen</a:t>
            </a:r>
            <a:r>
              <a:rPr lang="en-NZ" sz="4000" dirty="0" smtClean="0">
                <a:latin typeface="Times New Roman" pitchFamily="18" charset="0"/>
                <a:cs typeface="Times New Roman" pitchFamily="18" charset="0"/>
              </a:rPr>
              <a:t> Snack.</a:t>
            </a:r>
            <a:endParaRPr lang="en-NZ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1.bp.blogspot.com/_AGpzGGjIr6c/SwiAKp-AYQI/AAAAAAAAACE/cKhCzvoQk54/s1600/Slee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1552" y="188640"/>
            <a:ext cx="4032448" cy="3777631"/>
          </a:xfrm>
          <a:prstGeom prst="rect">
            <a:avLst/>
          </a:prstGeom>
          <a:noFill/>
        </p:spPr>
      </p:pic>
      <p:pic>
        <p:nvPicPr>
          <p:cNvPr id="28676" name="Picture 4" descr="http://wwjkrd.files.wordpress.com/2010/05/ist2_537295_isolated_retro_alarm_clock_at_6_a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0"/>
            <a:ext cx="3960440" cy="422108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87624" y="450912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dirty="0" smtClean="0">
                <a:latin typeface="Times New Roman" pitchFamily="18" charset="0"/>
                <a:cs typeface="Times New Roman" pitchFamily="18" charset="0"/>
              </a:rPr>
              <a:t>Um </a:t>
            </a:r>
            <a:r>
              <a:rPr lang="en-NZ" sz="4400" dirty="0" err="1" smtClean="0">
                <a:latin typeface="Times New Roman" pitchFamily="18" charset="0"/>
                <a:cs typeface="Times New Roman" pitchFamily="18" charset="0"/>
              </a:rPr>
              <a:t>sechs</a:t>
            </a:r>
            <a:r>
              <a:rPr lang="en-NZ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4400" dirty="0" err="1" smtClean="0">
                <a:latin typeface="Times New Roman" pitchFamily="18" charset="0"/>
                <a:cs typeface="Times New Roman" pitchFamily="18" charset="0"/>
              </a:rPr>
              <a:t>klingelt</a:t>
            </a:r>
            <a:r>
              <a:rPr lang="en-NZ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4400" dirty="0" err="1" smtClean="0"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NZ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4400" dirty="0" err="1" smtClean="0">
                <a:latin typeface="Times New Roman" pitchFamily="18" charset="0"/>
                <a:cs typeface="Times New Roman" pitchFamily="18" charset="0"/>
              </a:rPr>
              <a:t>Wecker</a:t>
            </a:r>
            <a:r>
              <a:rPr lang="en-NZ" sz="4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NZ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forum.geizhals.at/files/48014/kaffe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276872"/>
            <a:ext cx="4392488" cy="381642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139952" y="620688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 smtClean="0">
                <a:latin typeface="Times New Roman" pitchFamily="18" charset="0"/>
                <a:cs typeface="Times New Roman" pitchFamily="18" charset="0"/>
              </a:rPr>
              <a:t>Um </a:t>
            </a:r>
            <a:r>
              <a:rPr lang="en-NZ" sz="3600" dirty="0" err="1" smtClean="0">
                <a:latin typeface="Times New Roman" pitchFamily="18" charset="0"/>
                <a:cs typeface="Times New Roman" pitchFamily="18" charset="0"/>
              </a:rPr>
              <a:t>Viertel</a:t>
            </a:r>
            <a:r>
              <a:rPr lang="en-N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3600" dirty="0" err="1" smtClean="0">
                <a:latin typeface="Times New Roman" pitchFamily="18" charset="0"/>
                <a:cs typeface="Times New Roman" pitchFamily="18" charset="0"/>
              </a:rPr>
              <a:t>nach</a:t>
            </a:r>
            <a:r>
              <a:rPr lang="en-N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3600" dirty="0" err="1" smtClean="0">
                <a:latin typeface="Times New Roman" pitchFamily="18" charset="0"/>
                <a:cs typeface="Times New Roman" pitchFamily="18" charset="0"/>
              </a:rPr>
              <a:t>sechs</a:t>
            </a:r>
            <a:r>
              <a:rPr lang="en-N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3600" dirty="0" err="1" smtClean="0">
                <a:latin typeface="Times New Roman" pitchFamily="18" charset="0"/>
                <a:cs typeface="Times New Roman" pitchFamily="18" charset="0"/>
              </a:rPr>
              <a:t>trinke</a:t>
            </a:r>
            <a:r>
              <a:rPr lang="en-N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3600" dirty="0" err="1" smtClean="0"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en-N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3600" dirty="0" err="1" smtClean="0">
                <a:latin typeface="Times New Roman" pitchFamily="18" charset="0"/>
                <a:cs typeface="Times New Roman" pitchFamily="18" charset="0"/>
              </a:rPr>
              <a:t>einen</a:t>
            </a:r>
            <a:r>
              <a:rPr lang="en-N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3600" dirty="0" err="1" smtClean="0">
                <a:latin typeface="Times New Roman" pitchFamily="18" charset="0"/>
                <a:cs typeface="Times New Roman" pitchFamily="18" charset="0"/>
              </a:rPr>
              <a:t>Kaffee</a:t>
            </a:r>
            <a:r>
              <a:rPr lang="en-NZ" dirty="0" smtClean="0"/>
              <a:t>.</a:t>
            </a:r>
            <a:endParaRPr lang="en-NZ" dirty="0"/>
          </a:p>
        </p:txBody>
      </p:sp>
      <p:pic>
        <p:nvPicPr>
          <p:cNvPr id="37892" name="Picture 4" descr="http://www.englishexercises.org/makeagame/my_documents/my_pictures/2009/may/428_sintitulo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04664"/>
            <a:ext cx="2232248" cy="21488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www.bgs-ob.de/img/Projekte/Icons%20Projekte/fruehstuec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4210050" cy="3124201"/>
          </a:xfrm>
          <a:prstGeom prst="rect">
            <a:avLst/>
          </a:prstGeom>
          <a:noFill/>
        </p:spPr>
      </p:pic>
      <p:pic>
        <p:nvPicPr>
          <p:cNvPr id="3" name="Picture 2" descr="http://rheumablog.files.wordpress.com/2010/01/fruhstuc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429000"/>
            <a:ext cx="4657725" cy="29051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148064" y="764704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 smtClean="0">
                <a:latin typeface="Times New Roman" pitchFamily="18" charset="0"/>
                <a:cs typeface="Times New Roman" pitchFamily="18" charset="0"/>
              </a:rPr>
              <a:t>Um </a:t>
            </a:r>
            <a:r>
              <a:rPr lang="en-NZ" sz="3600" dirty="0" err="1" smtClean="0">
                <a:latin typeface="Times New Roman" pitchFamily="18" charset="0"/>
                <a:cs typeface="Times New Roman" pitchFamily="18" charset="0"/>
              </a:rPr>
              <a:t>sieben</a:t>
            </a:r>
            <a:r>
              <a:rPr lang="en-N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3600" dirty="0" err="1" smtClean="0">
                <a:latin typeface="Times New Roman" pitchFamily="18" charset="0"/>
                <a:cs typeface="Times New Roman" pitchFamily="18" charset="0"/>
              </a:rPr>
              <a:t>Uhr</a:t>
            </a:r>
            <a:r>
              <a:rPr lang="en-N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3600" dirty="0" err="1" smtClean="0">
                <a:latin typeface="Times New Roman" pitchFamily="18" charset="0"/>
                <a:cs typeface="Times New Roman" pitchFamily="18" charset="0"/>
              </a:rPr>
              <a:t>gibt</a:t>
            </a:r>
            <a:r>
              <a:rPr lang="en-N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3600" dirty="0" err="1" smtClean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N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3600" dirty="0" err="1" smtClean="0">
                <a:latin typeface="Times New Roman" pitchFamily="18" charset="0"/>
                <a:cs typeface="Times New Roman" pitchFamily="18" charset="0"/>
              </a:rPr>
              <a:t>Frühstück</a:t>
            </a:r>
            <a:r>
              <a:rPr lang="en-NZ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NZ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700" name="Picture 4" descr="http://3.bp.blogspot.com/-o4YeFtm3114/TZ40mgSc6pI/AAAAAAAAAA4/E4bcZaxk4y4/s1600/7+o+clock_medium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2852936"/>
            <a:ext cx="2286000" cy="2286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images.mylot.com/userImages/images/postphotos/19803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140968"/>
            <a:ext cx="4286250" cy="3429001"/>
          </a:xfrm>
          <a:prstGeom prst="rect">
            <a:avLst/>
          </a:prstGeom>
          <a:noFill/>
        </p:spPr>
      </p:pic>
      <p:pic>
        <p:nvPicPr>
          <p:cNvPr id="40964" name="Picture 4" descr="http://www.englischde.com/inc/img/time/img_2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573016"/>
            <a:ext cx="2520280" cy="244827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827584" y="764704"/>
            <a:ext cx="45365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 smtClean="0">
                <a:latin typeface="Times New Roman" pitchFamily="18" charset="0"/>
                <a:cs typeface="Times New Roman" pitchFamily="18" charset="0"/>
              </a:rPr>
              <a:t>Um </a:t>
            </a:r>
            <a:r>
              <a:rPr lang="en-NZ" sz="3600" dirty="0" err="1" smtClean="0">
                <a:latin typeface="Times New Roman" pitchFamily="18" charset="0"/>
                <a:cs typeface="Times New Roman" pitchFamily="18" charset="0"/>
              </a:rPr>
              <a:t>zwanzig</a:t>
            </a:r>
            <a:r>
              <a:rPr lang="en-N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3600" dirty="0" err="1" smtClean="0">
                <a:latin typeface="Times New Roman" pitchFamily="18" charset="0"/>
                <a:cs typeface="Times New Roman" pitchFamily="18" charset="0"/>
              </a:rPr>
              <a:t>nach</a:t>
            </a:r>
            <a:r>
              <a:rPr lang="en-N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3600" dirty="0" err="1" smtClean="0">
                <a:latin typeface="Times New Roman" pitchFamily="18" charset="0"/>
                <a:cs typeface="Times New Roman" pitchFamily="18" charset="0"/>
              </a:rPr>
              <a:t>sieben</a:t>
            </a:r>
            <a:r>
              <a:rPr lang="en-N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3600" dirty="0" err="1" smtClean="0">
                <a:latin typeface="Times New Roman" pitchFamily="18" charset="0"/>
                <a:cs typeface="Times New Roman" pitchFamily="18" charset="0"/>
              </a:rPr>
              <a:t>putze</a:t>
            </a:r>
            <a:r>
              <a:rPr lang="en-N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3600" dirty="0" err="1" smtClean="0"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en-N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3600" dirty="0" err="1" smtClean="0">
                <a:latin typeface="Times New Roman" pitchFamily="18" charset="0"/>
                <a:cs typeface="Times New Roman" pitchFamily="18" charset="0"/>
              </a:rPr>
              <a:t>meine</a:t>
            </a:r>
            <a:r>
              <a:rPr lang="en-N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3600" dirty="0" err="1" smtClean="0">
                <a:latin typeface="Times New Roman" pitchFamily="18" charset="0"/>
                <a:cs typeface="Times New Roman" pitchFamily="18" charset="0"/>
              </a:rPr>
              <a:t>Zähne</a:t>
            </a:r>
            <a:r>
              <a:rPr lang="en-NZ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NZ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cartoonclipartfree.info/Cliparts_Free/Schule_Free/Clipart-Cartoon-Design-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0"/>
            <a:ext cx="4057972" cy="3877445"/>
          </a:xfrm>
          <a:prstGeom prst="rect">
            <a:avLst/>
          </a:prstGeom>
          <a:noFill/>
        </p:spPr>
      </p:pic>
      <p:pic>
        <p:nvPicPr>
          <p:cNvPr id="38916" name="Picture 4" descr="http://www.anglia.org/resources/Primary/Time%201/8.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0648"/>
            <a:ext cx="2448272" cy="244827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0" y="3789040"/>
            <a:ext cx="39604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 smtClean="0">
                <a:latin typeface="Times New Roman" pitchFamily="18" charset="0"/>
                <a:cs typeface="Times New Roman" pitchFamily="18" charset="0"/>
              </a:rPr>
              <a:t>Um  </a:t>
            </a:r>
            <a:r>
              <a:rPr lang="en-NZ" sz="4000" dirty="0" err="1" smtClean="0">
                <a:latin typeface="Times New Roman" pitchFamily="18" charset="0"/>
                <a:cs typeface="Times New Roman" pitchFamily="18" charset="0"/>
              </a:rPr>
              <a:t>halb</a:t>
            </a:r>
            <a:r>
              <a:rPr lang="en-NZ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4000" dirty="0" err="1" smtClean="0">
                <a:latin typeface="Times New Roman" pitchFamily="18" charset="0"/>
                <a:cs typeface="Times New Roman" pitchFamily="18" charset="0"/>
              </a:rPr>
              <a:t>neun</a:t>
            </a:r>
            <a:r>
              <a:rPr lang="en-NZ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4000" dirty="0" err="1" smtClean="0">
                <a:latin typeface="Times New Roman" pitchFamily="18" charset="0"/>
                <a:cs typeface="Times New Roman" pitchFamily="18" charset="0"/>
              </a:rPr>
              <a:t>fahre</a:t>
            </a:r>
            <a:r>
              <a:rPr lang="en-NZ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4000" dirty="0" err="1" smtClean="0"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en-NZ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4000" dirty="0" err="1" smtClean="0">
                <a:latin typeface="Times New Roman" pitchFamily="18" charset="0"/>
                <a:cs typeface="Times New Roman" pitchFamily="18" charset="0"/>
              </a:rPr>
              <a:t>zur</a:t>
            </a:r>
            <a:r>
              <a:rPr lang="en-NZ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4000" dirty="0" err="1" smtClean="0">
                <a:latin typeface="Times New Roman" pitchFamily="18" charset="0"/>
                <a:cs typeface="Times New Roman" pitchFamily="18" charset="0"/>
              </a:rPr>
              <a:t>Schule</a:t>
            </a:r>
            <a:r>
              <a:rPr lang="en-NZ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NZ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http://monkeedo.files.wordpress.com/2007/12/bike-monke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924944"/>
            <a:ext cx="3676650" cy="3682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hko.gov.hk/gts/graphics/time-graphics/cloc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88640"/>
            <a:ext cx="3686175" cy="32385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39552" y="692696"/>
            <a:ext cx="43204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dirty="0" smtClean="0">
                <a:latin typeface="Times New Roman" pitchFamily="18" charset="0"/>
                <a:cs typeface="Times New Roman" pitchFamily="18" charset="0"/>
              </a:rPr>
              <a:t>Um </a:t>
            </a:r>
            <a:r>
              <a:rPr lang="en-NZ" sz="4400" dirty="0" err="1" smtClean="0">
                <a:latin typeface="Times New Roman" pitchFamily="18" charset="0"/>
                <a:cs typeface="Times New Roman" pitchFamily="18" charset="0"/>
              </a:rPr>
              <a:t>zehn</a:t>
            </a:r>
            <a:r>
              <a:rPr lang="en-NZ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4400" dirty="0" err="1" smtClean="0">
                <a:latin typeface="Times New Roman" pitchFamily="18" charset="0"/>
                <a:cs typeface="Times New Roman" pitchFamily="18" charset="0"/>
              </a:rPr>
              <a:t>nach</a:t>
            </a:r>
            <a:r>
              <a:rPr lang="en-NZ" sz="4400" dirty="0" smtClean="0">
                <a:latin typeface="Times New Roman" pitchFamily="18" charset="0"/>
                <a:cs typeface="Times New Roman" pitchFamily="18" charset="0"/>
              </a:rPr>
              <a:t> elf </a:t>
            </a:r>
            <a:r>
              <a:rPr lang="en-NZ" sz="4400" dirty="0" err="1" smtClean="0">
                <a:latin typeface="Times New Roman" pitchFamily="18" charset="0"/>
                <a:cs typeface="Times New Roman" pitchFamily="18" charset="0"/>
              </a:rPr>
              <a:t>trinke</a:t>
            </a:r>
            <a:r>
              <a:rPr lang="en-NZ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4400" dirty="0" err="1" smtClean="0"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en-NZ" sz="4400" dirty="0" smtClean="0">
                <a:latin typeface="Times New Roman" pitchFamily="18" charset="0"/>
                <a:cs typeface="Times New Roman" pitchFamily="18" charset="0"/>
              </a:rPr>
              <a:t> Tee.</a:t>
            </a:r>
            <a:endParaRPr lang="en-NZ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4" descr="http://www.learningherbs.com/image-files/tea_cup_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286125"/>
            <a:ext cx="4762500" cy="3571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4" name="Picture 4" descr="http://karrierebibel.de/wordpress/wp-content/uploads/2009/08/5vor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692696"/>
            <a:ext cx="3240360" cy="3024336"/>
          </a:xfrm>
          <a:prstGeom prst="rect">
            <a:avLst/>
          </a:prstGeom>
          <a:noFill/>
        </p:spPr>
      </p:pic>
      <p:pic>
        <p:nvPicPr>
          <p:cNvPr id="35846" name="Picture 6" descr="http://www.goodgoshalmighty.com/clipart-sandwich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645024"/>
            <a:ext cx="3528392" cy="288032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11560" y="908720"/>
            <a:ext cx="39604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 smtClean="0">
                <a:latin typeface="Times New Roman" pitchFamily="18" charset="0"/>
                <a:cs typeface="Times New Roman" pitchFamily="18" charset="0"/>
              </a:rPr>
              <a:t>Um </a:t>
            </a:r>
            <a:r>
              <a:rPr lang="en-NZ" sz="4000" dirty="0" err="1" smtClean="0">
                <a:latin typeface="Times New Roman" pitchFamily="18" charset="0"/>
                <a:cs typeface="Times New Roman" pitchFamily="18" charset="0"/>
              </a:rPr>
              <a:t>fünf</a:t>
            </a:r>
            <a:r>
              <a:rPr lang="en-NZ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4000" dirty="0" err="1" smtClean="0">
                <a:latin typeface="Times New Roman" pitchFamily="18" charset="0"/>
                <a:cs typeface="Times New Roman" pitchFamily="18" charset="0"/>
              </a:rPr>
              <a:t>vor</a:t>
            </a:r>
            <a:r>
              <a:rPr lang="en-NZ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4000" dirty="0" err="1" smtClean="0">
                <a:latin typeface="Times New Roman" pitchFamily="18" charset="0"/>
                <a:cs typeface="Times New Roman" pitchFamily="18" charset="0"/>
              </a:rPr>
              <a:t>zwölf</a:t>
            </a:r>
            <a:r>
              <a:rPr lang="en-NZ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4000" dirty="0" err="1" smtClean="0">
                <a:latin typeface="Times New Roman" pitchFamily="18" charset="0"/>
                <a:cs typeface="Times New Roman" pitchFamily="18" charset="0"/>
              </a:rPr>
              <a:t>esse</a:t>
            </a:r>
            <a:r>
              <a:rPr lang="en-NZ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4000" dirty="0" err="1" smtClean="0"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en-NZ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4000" dirty="0" err="1" smtClean="0">
                <a:latin typeface="Times New Roman" pitchFamily="18" charset="0"/>
                <a:cs typeface="Times New Roman" pitchFamily="18" charset="0"/>
              </a:rPr>
              <a:t>ein</a:t>
            </a:r>
            <a:r>
              <a:rPr lang="en-NZ" sz="4000" dirty="0" smtClean="0">
                <a:latin typeface="Times New Roman" pitchFamily="18" charset="0"/>
                <a:cs typeface="Times New Roman" pitchFamily="18" charset="0"/>
              </a:rPr>
              <a:t> Sandwich.</a:t>
            </a:r>
            <a:endParaRPr lang="en-NZ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4" descr="http://www.myschoolhouse.com/clipart/Clock00.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92696"/>
            <a:ext cx="2447925" cy="244792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03848" y="764704"/>
            <a:ext cx="54726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 smtClean="0">
                <a:latin typeface="Times New Roman" pitchFamily="18" charset="0"/>
                <a:cs typeface="Times New Roman" pitchFamily="18" charset="0"/>
              </a:rPr>
              <a:t>Um </a:t>
            </a:r>
            <a:r>
              <a:rPr lang="en-NZ" sz="3200" dirty="0" err="1" smtClean="0">
                <a:latin typeface="Times New Roman" pitchFamily="18" charset="0"/>
                <a:cs typeface="Times New Roman" pitchFamily="18" charset="0"/>
              </a:rPr>
              <a:t>drei</a:t>
            </a:r>
            <a:r>
              <a:rPr lang="en-N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3200" dirty="0" err="1" smtClean="0">
                <a:latin typeface="Times New Roman" pitchFamily="18" charset="0"/>
                <a:cs typeface="Times New Roman" pitchFamily="18" charset="0"/>
              </a:rPr>
              <a:t>Uhr</a:t>
            </a:r>
            <a:r>
              <a:rPr lang="en-N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3200" dirty="0" err="1" smtClean="0">
                <a:latin typeface="Times New Roman" pitchFamily="18" charset="0"/>
                <a:cs typeface="Times New Roman" pitchFamily="18" charset="0"/>
              </a:rPr>
              <a:t>gehe</a:t>
            </a:r>
            <a:r>
              <a:rPr lang="en-N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3200" dirty="0" err="1" smtClean="0"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en-N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3200" dirty="0" err="1" smtClean="0">
                <a:latin typeface="Times New Roman" pitchFamily="18" charset="0"/>
                <a:cs typeface="Times New Roman" pitchFamily="18" charset="0"/>
              </a:rPr>
              <a:t>nach</a:t>
            </a:r>
            <a:r>
              <a:rPr lang="en-N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NZ" sz="3200" dirty="0" err="1" smtClean="0">
                <a:latin typeface="Times New Roman" pitchFamily="18" charset="0"/>
                <a:cs typeface="Times New Roman" pitchFamily="18" charset="0"/>
              </a:rPr>
              <a:t>Hause</a:t>
            </a:r>
            <a:r>
              <a:rPr lang="en-NZ" dirty="0" smtClean="0"/>
              <a:t>. </a:t>
            </a:r>
            <a:endParaRPr lang="en-NZ" dirty="0"/>
          </a:p>
        </p:txBody>
      </p:sp>
      <p:pic>
        <p:nvPicPr>
          <p:cNvPr id="41990" name="Picture 6" descr="http://firstmonday.org/htbin/cgiwrap/bin/ojs/index.php/fm/article/viewFile/1372/1291/1393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924944"/>
            <a:ext cx="5486400" cy="3590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93</Words>
  <Application>Microsoft Office PowerPoint</Application>
  <PresentationFormat>Ekran Gösterisi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Office Theme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Michele Schlatter</dc:creator>
  <cp:lastModifiedBy>Toshiba</cp:lastModifiedBy>
  <cp:revision>65</cp:revision>
  <dcterms:created xsi:type="dcterms:W3CDTF">2011-05-16T07:57:04Z</dcterms:created>
  <dcterms:modified xsi:type="dcterms:W3CDTF">2020-04-27T23:13:21Z</dcterms:modified>
</cp:coreProperties>
</file>