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3300"/>
    <a:srgbClr val="006600"/>
    <a:srgbClr val="422C16"/>
    <a:srgbClr val="0C788E"/>
    <a:srgbClr val="025198"/>
    <a:srgbClr val="000099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99" d="100"/>
          <a:sy n="99" d="100"/>
        </p:scale>
        <p:origin x="-9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54735-A4B1-4227-985A-B0D461A087B4}" type="datetimeFigureOut">
              <a:rPr lang="tr-TR"/>
              <a:pPr/>
              <a:t>18.03.2015</a:t>
            </a:fld>
            <a:endParaRPr lang="tr-TR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6AD26D-5076-4E26-A884-10C606979075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gitimhane.com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hlinkClick r:id="rId3"/>
              </a:rPr>
              <a:t>www.egitimhane.com</a:t>
            </a:r>
            <a:r>
              <a:rPr lang="tr-TR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>
                <a:hlinkClick r:id="rId3"/>
              </a:rPr>
              <a:t>www.egitimhane.com</a:t>
            </a:r>
            <a:r>
              <a:rPr lang="tr-TR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37AF-9176-494B-8EF5-7E7FF5BBC1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8D59B-94AA-4A1E-B318-42C171F292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65124-3624-4C56-BA81-C1B11DC8AA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9DABD-FFAA-4C9F-80D5-473C949083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C6D45-03AF-445F-A742-F7F5FDAF87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281E-EC8A-4B04-A930-17641C484C8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3FC80-78F6-4C43-B764-8F16A92385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7170A-34B6-4C25-A59F-A04806DAFF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20CB1-DBAE-4C2E-B02C-AA1E3595B9C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46FF-4C3F-4F09-9E20-7D919C8546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35D9-388C-4C75-ACA2-0BCBC5B0B2C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AE2D418-8838-41A9-8402-2F87A99642F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technode.com/wp-content/uploads/2011/02/pig.jpg" TargetMode="External"/><Relationship Id="rId3" Type="http://schemas.openxmlformats.org/officeDocument/2006/relationships/hyperlink" Target="http://www.free-power-point-templates.com/chameleon-powerpoint-template/" TargetMode="External"/><Relationship Id="rId7" Type="http://schemas.openxmlformats.org/officeDocument/2006/relationships/hyperlink" Target="http://upload.wikimedia.org/wikipedia/commons/4/48/RedCat_8727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4.bp.blogspot.com/_9U64aLFKd9g/TJ8ZeTAhGwI/AAAAAAAAAFU/u1Y03_C9oEA/s1600/cockerel.jpg" TargetMode="External"/><Relationship Id="rId5" Type="http://schemas.openxmlformats.org/officeDocument/2006/relationships/hyperlink" Target="http://img.ehowcdn.com/article-new/ehow/images/a04/8m/t6/make-rabbit-costume-800x800.jpg" TargetMode="External"/><Relationship Id="rId4" Type="http://schemas.openxmlformats.org/officeDocument/2006/relationships/hyperlink" Target="http://static.ddmcdn.com/gif/frog-1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14678" y="4643446"/>
            <a:ext cx="5286412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What animal?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1500174"/>
            <a:ext cx="6572296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red. </a:t>
            </a:r>
          </a:p>
          <a:p>
            <a:pPr algn="ctr">
              <a:defRPr/>
            </a:pP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 sing. I can fly.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5984" y="142852"/>
            <a:ext cx="4643470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am I?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5122" name="Picture 2" descr="http://4.bp.blogspot.com/_9U64aLFKd9g/TJ8ZeTAhGwI/AAAAAAAAAFU/u1Y03_C9oEA/s1600/cocker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50" y="3143250"/>
            <a:ext cx="3503613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1500174"/>
            <a:ext cx="7072362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green. </a:t>
            </a: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00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 jump. I can swim.</a:t>
            </a:r>
            <a:endParaRPr lang="ru-RU" sz="4400" b="1" spc="50" dirty="0">
              <a:ln w="11430"/>
              <a:solidFill>
                <a:srgbClr val="00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57698" name="Picture 2" descr="http://static.ddmcdn.com/gif/frog-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994025"/>
            <a:ext cx="4429125" cy="386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28860" y="142852"/>
            <a:ext cx="435771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am I?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7422" y="142852"/>
            <a:ext cx="4714908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am I?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59746" name="Picture 2" descr="http://img.ehowcdn.com/article-new/ehow/images/a04/8m/t6/make-rabbit-costume-800x8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5"/>
            <a:ext cx="5000660" cy="33337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2000232" y="1643050"/>
            <a:ext cx="5072098" cy="144655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white. </a:t>
            </a: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 jump.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52"/>
            <a:ext cx="4500594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am I?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500174"/>
            <a:ext cx="6429420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red.</a:t>
            </a:r>
            <a:endParaRPr lang="ru-RU" sz="44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 run and jump. </a:t>
            </a: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can`t fly.</a:t>
            </a: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44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9458" name="Picture 2" descr="http://upload.wikimedia.org/wikipedia/commons/4/48/RedCat_87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857628"/>
            <a:ext cx="4214810" cy="2811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52"/>
            <a:ext cx="4500594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Who am I?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500174"/>
            <a:ext cx="642942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 am pink. I can run. </a:t>
            </a:r>
          </a:p>
          <a:p>
            <a:pPr algn="ctr">
              <a:defRPr/>
            </a:pPr>
            <a:r>
              <a:rPr lang="en-US" sz="4400" b="1" spc="50" dirty="0">
                <a:ln w="11430"/>
                <a:solidFill>
                  <a:srgbClr val="FF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4400" b="1" spc="50" dirty="0">
              <a:ln w="11430"/>
              <a:solidFill>
                <a:srgbClr val="FF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482" name="Picture 2" descr="http://technode.com/wp-content/uploads/2011/02/pig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0" y="2643188"/>
            <a:ext cx="37655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42852"/>
            <a:ext cx="4500594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Links:</a:t>
            </a:r>
            <a:endParaRPr lang="ru-RU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38" y="1857375"/>
            <a:ext cx="7500937" cy="30464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just">
              <a:defRPr/>
            </a:pPr>
            <a:r>
              <a:rPr lang="en-US" sz="1200" b="1" u="sng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Template</a:t>
            </a:r>
            <a:r>
              <a:rPr lang="ru-RU" sz="1200" b="1" u="sng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: </a:t>
            </a:r>
            <a:endParaRPr lang="en-US" sz="1200" b="1" u="sng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3"/>
              </a:rPr>
              <a:t>http://www.free-power-point-templates.com/chameleon-powerpoint-template/</a:t>
            </a:r>
            <a:r>
              <a:rPr lang="ru-RU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</a:t>
            </a:r>
            <a:endParaRPr lang="en-US" sz="12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b="1" u="sng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Pictures:</a:t>
            </a:r>
            <a:endParaRPr lang="en-US" sz="1200" dirty="0">
              <a:solidFill>
                <a:schemeClr val="tx1"/>
              </a:solidFill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4"/>
              </a:rPr>
              <a:t>http://static.ddmcdn.com/gif/frog-1.jpg</a:t>
            </a: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- a frog </a:t>
            </a: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5"/>
              </a:rPr>
              <a:t>http://img.ehowcdn.com/article-new/ehow/images/a04/8m/t6/make-rabbit-costume-800x800.jpg</a:t>
            </a: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- a rabbit </a:t>
            </a: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6"/>
              </a:rPr>
              <a:t>http://4.bp.blogspot.com/_9U64aLFKd9g/TJ8ZeTAhGwI/AAAAAAAAAFU/u1Y03_C9oEA/s1600/cockerel.jpg</a:t>
            </a: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- a cockerel </a:t>
            </a: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7"/>
              </a:rPr>
              <a:t>http://upload.wikimedia.org/wikipedia/commons/4/48/RedCat_8727.jpg</a:t>
            </a: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- </a:t>
            </a: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a red cat</a:t>
            </a:r>
            <a:endParaRPr lang="ru-RU" sz="1200" dirty="0">
              <a:solidFill>
                <a:schemeClr val="tx1"/>
              </a:solidFill>
            </a:endParaRPr>
          </a:p>
          <a:p>
            <a:pPr algn="just" eaLnBrk="0" hangingPunct="0">
              <a:defRPr/>
            </a:pP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  <a:hlinkClick r:id="rId8"/>
              </a:rPr>
              <a:t>http://technode.com/wp-content/uploads/2011/02/pig.jpg</a:t>
            </a:r>
            <a:r>
              <a:rPr lang="en-US" sz="1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 - a pig </a:t>
            </a:r>
          </a:p>
          <a:p>
            <a:pPr algn="just" eaLnBrk="0" hangingPunct="0">
              <a:defRPr/>
            </a:pPr>
            <a:endParaRPr lang="en-US" sz="1200" dirty="0">
              <a:solidFill>
                <a:schemeClr val="tx1"/>
              </a:solidFill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1200" dirty="0">
              <a:solidFill>
                <a:schemeClr val="tx1"/>
              </a:solidFill>
            </a:endParaRPr>
          </a:p>
          <a:p>
            <a:pPr eaLnBrk="0" hangingPunct="0">
              <a:defRPr/>
            </a:pPr>
            <a:r>
              <a:rPr lang="en-US" sz="1200" dirty="0" err="1">
                <a:solidFill>
                  <a:schemeClr val="tx1"/>
                </a:solidFill>
              </a:rPr>
              <a:t>M.Z.Biboletova</a:t>
            </a:r>
            <a:r>
              <a:rPr lang="en-US" sz="1200" dirty="0">
                <a:solidFill>
                  <a:schemeClr val="tx1"/>
                </a:solidFill>
              </a:rPr>
              <a:t>. Enjoy English – 2 – </a:t>
            </a:r>
            <a:r>
              <a:rPr lang="en-US" sz="1200" dirty="0" err="1">
                <a:solidFill>
                  <a:schemeClr val="tx1"/>
                </a:solidFill>
              </a:rPr>
              <a:t>Obninsk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>
                <a:solidFill>
                  <a:schemeClr val="tx1"/>
                </a:solidFill>
              </a:rPr>
              <a:t>Titul</a:t>
            </a:r>
            <a:r>
              <a:rPr lang="en-US" sz="1200" dirty="0">
                <a:solidFill>
                  <a:schemeClr val="tx1"/>
                </a:solidFill>
              </a:rPr>
              <a:t>, 2012.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5143512"/>
            <a:ext cx="5857916" cy="1477328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Vladislav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Yurevich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Bykov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</a:p>
          <a:p>
            <a:pPr algn="ctr"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teacher of English </a:t>
            </a:r>
          </a:p>
          <a:p>
            <a:pPr algn="ctr"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MEI “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Borskaya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Primary School”</a:t>
            </a: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defRPr/>
            </a:pP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Leningradskaya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oblast,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Tikhvinsky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region, village </a:t>
            </a:r>
            <a:r>
              <a:rPr lang="en-US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Bor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2012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4440</TotalTime>
  <Words>35</Words>
  <Application>Microsoft Office PowerPoint</Application>
  <PresentationFormat>Ekran Gösterisi (4:3)</PresentationFormat>
  <Paragraphs>17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Tasarım Şablonu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Diseño predeterminado</vt:lpstr>
      <vt:lpstr>Slayt 1</vt:lpstr>
      <vt:lpstr>Slayt 2</vt:lpstr>
      <vt:lpstr>Slayt 3</vt:lpstr>
      <vt:lpstr>Slayt 4</vt:lpstr>
      <vt:lpstr>Slayt 5</vt:lpstr>
      <vt:lpstr>Slayt 6</vt:lpstr>
      <vt:lpstr>Slayt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nazlı</cp:lastModifiedBy>
  <cp:revision>586</cp:revision>
  <dcterms:created xsi:type="dcterms:W3CDTF">2010-05-23T14:28:12Z</dcterms:created>
  <dcterms:modified xsi:type="dcterms:W3CDTF">2015-03-18T08:48:02Z</dcterms:modified>
</cp:coreProperties>
</file>