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1" r:id="rId17"/>
    <p:sldId id="275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D8DAE-190D-45D7-80E3-03A975DC8338}" type="datetimeFigureOut">
              <a:rPr lang="tr-TR" smtClean="0"/>
              <a:t>21.1.2015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47C11-B466-4740-B302-5CBBCCA6FB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99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47C11-B466-4740-B302-5CBBCCA6FBE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24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D7D7-80FA-42E3-B751-41C5562F6135}" type="datetime1">
              <a:rPr lang="tr-TR" smtClean="0"/>
              <a:t>21.1.2015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72383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9054-0B0C-4395-846F-3D2767C57AD7}" type="datetime1">
              <a:rPr lang="tr-TR" smtClean="0"/>
              <a:t>21.1.2015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3583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EC37-D16C-424C-96F6-EF001C622FF7}" type="datetime1">
              <a:rPr lang="tr-TR" smtClean="0"/>
              <a:t>21.1.2015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99511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B15A-871A-4BF8-8681-0CB61CD21404}" type="datetime1">
              <a:rPr lang="tr-TR" smtClean="0"/>
              <a:t>21.1.2015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56500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3BEF-B41E-4B64-A9AE-6DC7882C8E88}" type="datetime1">
              <a:rPr lang="tr-TR" smtClean="0"/>
              <a:t>21.1.2015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66901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EC5D-3331-47A4-BE6C-9B740AA67DC5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97472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3035-493D-4151-B3D3-1BA5A0A6F207}" type="datetime1">
              <a:rPr lang="tr-TR" smtClean="0"/>
              <a:t>21.1.2015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826734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58C8-9775-4F12-AF24-F0B099C1EDF1}" type="datetime1">
              <a:rPr lang="tr-TR" smtClean="0"/>
              <a:t>21.1.2015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00636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A29-C237-4D14-976C-DB183B1FD42C}" type="datetime1">
              <a:rPr lang="tr-TR" smtClean="0"/>
              <a:t>21.1.2015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08644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2996-DF5C-45AA-9DFA-16246D46C8C0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2442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8285-5214-4622-BDE1-9B26052B9247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83549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5329-244A-4D01-9818-C7A15C317C5F}" type="datetime1">
              <a:rPr lang="tr-TR" smtClean="0"/>
              <a:t>21.1.2015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BAB3-5128-4D00-B092-3567893778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64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TİME ? – WHAT TİME İS İT ?</a:t>
            </a:r>
            <a:endParaRPr lang="tr-T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365338"/>
          </a:xfr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35EC-924D-443F-82AB-F90C494B5854}" type="datetime1">
              <a:rPr lang="tr-TR" smtClean="0"/>
              <a:t>21.1.2015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280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84143"/>
            <a:ext cx="5157787" cy="3405520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84143"/>
            <a:ext cx="5183188" cy="3405520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BE70-B08D-4340-A7C8-1DAAC4A392CC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227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– </a:t>
            </a:r>
            <a:r>
              <a:rPr lang="tr-TR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tr-T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seven.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70496"/>
            <a:ext cx="5157787" cy="3419167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nine.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70496"/>
            <a:ext cx="5183188" cy="3419167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E062-8E8B-4BE2-B553-DCAB9CC39543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001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38734"/>
            <a:ext cx="5157787" cy="3350929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38734"/>
            <a:ext cx="5183188" cy="3350929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A807-9EC4-4135-BF04-39A5B092D7F0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048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52382"/>
            <a:ext cx="5157787" cy="3337281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0" y="2852382"/>
            <a:ext cx="5077418" cy="3337281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896-5765-4424-BC44-E6029EEE31AE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132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– «</a:t>
            </a:r>
            <a:r>
              <a:rPr lang="tr-TR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tr-T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7164"/>
            <a:ext cx="10515600" cy="4230806"/>
          </a:xfr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671D5-9CB0-4761-915D-3DA9C500EF30}" type="datetime1">
              <a:rPr lang="tr-TR" smtClean="0"/>
              <a:t>21.1.2015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53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11439"/>
            <a:ext cx="5157787" cy="3378224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chemeClr val="bg1"/>
                </a:solidFill>
              </a:rPr>
              <a:t>İt’s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twenty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past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eleven</a:t>
            </a:r>
            <a:r>
              <a:rPr lang="tr-TR" sz="2800" dirty="0" smtClean="0">
                <a:solidFill>
                  <a:schemeClr val="bg1"/>
                </a:solidFill>
              </a:rPr>
              <a:t>.</a:t>
            </a:r>
            <a:endParaRPr lang="tr-TR" sz="2800" dirty="0">
              <a:solidFill>
                <a:schemeClr val="bg1"/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11439"/>
            <a:ext cx="5183188" cy="3378224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2FDE-5384-44C0-8940-17952334D341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761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70496"/>
            <a:ext cx="5157787" cy="3419167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-nine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66030"/>
            <a:ext cx="5183188" cy="3323633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03CB-BF99-444C-8422-A248F17EFA51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206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– «</a:t>
            </a:r>
            <a:r>
              <a:rPr lang="tr-TR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tr-T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10515600" cy="4437157"/>
          </a:xfr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E0471-57F2-4002-8ACF-D828CC6A7CC0}" type="datetime1">
              <a:rPr lang="tr-TR" smtClean="0"/>
              <a:t>21.1.2015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684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seven.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38734"/>
            <a:ext cx="5157787" cy="3350929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seven.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38734"/>
            <a:ext cx="5183188" cy="3350929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5237-1B70-467C-9CD4-BA21FA78AE6A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744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84143"/>
            <a:ext cx="5157787" cy="3405520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twenty-five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0" y="2784143"/>
            <a:ext cx="5077418" cy="3405520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4517-F593-4FE2-812B-76C67BB563FB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399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14167"/>
          </a:xfrm>
        </p:spPr>
        <p:txBody>
          <a:bodyPr/>
          <a:lstStyle/>
          <a:p>
            <a:pPr algn="ctr"/>
            <a:r>
              <a:rPr lang="tr-T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? – </a:t>
            </a:r>
            <a:r>
              <a:rPr lang="tr-T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is it ?</a:t>
            </a:r>
            <a:endParaRPr lang="tr-T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289154"/>
            <a:ext cx="5157787" cy="37025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twenty-five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-seven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r>
              <a:rPr lang="tr-TR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meridiem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(am)</a:t>
            </a:r>
            <a:endParaRPr lang="tr-T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5246557"/>
            <a:ext cx="5157787" cy="839450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289154"/>
            <a:ext cx="5183188" cy="370257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Ity’s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twenty-five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-seven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tr-TR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post 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meridiem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</a:t>
            </a:r>
            <a:r>
              <a:rPr lang="tr-T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246557"/>
            <a:ext cx="5183188" cy="839450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7750-8773-42E4-8651-B42ADEF7559B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682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Time </a:t>
            </a:r>
            <a:r>
              <a:rPr lang="tr-T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Exercises</a:t>
            </a:r>
            <a:endParaRPr lang="tr-T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464452"/>
          </a:xfr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E2C7-F9EE-41B9-A0D0-03A8EC0FE219}" type="datetime1">
              <a:rPr lang="tr-TR" smtClean="0"/>
              <a:t>21.1.2015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25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 ……. ……. 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79678"/>
            <a:ext cx="5157787" cy="3309985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 ……. ……. ……. 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9678"/>
            <a:ext cx="5183188" cy="3309985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0429-BB5C-46A4-A312-FBC6A88F63A0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58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 ……. ……. 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11439"/>
            <a:ext cx="5157787" cy="3378224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 ……. ……. 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11439"/>
            <a:ext cx="5183188" cy="3378224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1DA4-C83C-4945-B280-C6B2F7EDC45B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751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 ……. ……. 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825087"/>
            <a:ext cx="5157787" cy="3364576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 ……. ……. 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825087"/>
            <a:ext cx="5183188" cy="3364576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8718-BFD0-4275-A461-B88C1F31E23B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4963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 ……. ……. 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84143"/>
            <a:ext cx="5157787" cy="3405520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……. ……. ……. 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84143"/>
            <a:ext cx="5183188" cy="3405520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D050-CF76-4B73-BFB7-AA75A05789C4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362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 ……. ……. ……. 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70496"/>
            <a:ext cx="5157787" cy="3419167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 ……. ……. ……. 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70496"/>
            <a:ext cx="5183188" cy="3419167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EB00-2C5C-4C40-91F9-83CE118C68BB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743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- </a:t>
            </a:r>
            <a:r>
              <a:rPr lang="tr-TR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</a:t>
            </a:r>
            <a:endParaRPr lang="tr-T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seven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o’clock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28210"/>
            <a:ext cx="5157787" cy="3461453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o’clock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28210"/>
            <a:ext cx="5183188" cy="3461453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0332-A2A9-40BC-9E70-367B00899B41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77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o’clock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43200"/>
            <a:ext cx="5157787" cy="3343701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o’clock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3200"/>
            <a:ext cx="5183188" cy="3343701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8FD4-F023-4C5B-938E-294FA0CDC188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4571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o’clock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97792"/>
            <a:ext cx="5157787" cy="3370996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o’clock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97792"/>
            <a:ext cx="5183188" cy="3370996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9427-86B2-4C1D-BBC9-B22730745008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8695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– </a:t>
            </a:r>
            <a:r>
              <a:rPr lang="tr-TR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endParaRPr lang="tr-T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seven.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61313"/>
            <a:ext cx="5157787" cy="3528350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661313"/>
            <a:ext cx="5183189" cy="3528350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E01B-F74A-4333-9E21-13CD2D9260B1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1670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43200"/>
            <a:ext cx="5157787" cy="3446463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3200"/>
            <a:ext cx="5183188" cy="3446463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8771-F55C-4D28-B146-FCE5F9ACE110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462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– </a:t>
            </a:r>
            <a:r>
              <a:rPr lang="tr-TR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tr-TR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</a:t>
            </a:r>
            <a:endParaRPr lang="tr-T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70496"/>
            <a:ext cx="5157787" cy="3419167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nine.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70496"/>
            <a:ext cx="5183188" cy="3419167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0E08-26C0-43AE-962B-F1345A596FA9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984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70496"/>
            <a:ext cx="5157787" cy="3419167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İt’s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r>
              <a:rPr lang="tr-T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70496"/>
            <a:ext cx="5183188" cy="3419167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4965-CC2D-4EA8-BE50-51F699F635A3}" type="datetime1">
              <a:rPr lang="tr-TR" smtClean="0"/>
              <a:t>21.1.2015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BAB3-5128-4D00-B092-35678937786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33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376</Words>
  <Application>Microsoft Office PowerPoint</Application>
  <PresentationFormat>Geniş ekran</PresentationFormat>
  <Paragraphs>116</Paragraphs>
  <Slides>25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Teması</vt:lpstr>
      <vt:lpstr>WHAT’S THE TİME ? – WHAT TİME İS İT ?</vt:lpstr>
      <vt:lpstr>What’s the time ? – What time is it ?</vt:lpstr>
      <vt:lpstr>The Time - Hours</vt:lpstr>
      <vt:lpstr>PowerPoint Sunusu</vt:lpstr>
      <vt:lpstr>PowerPoint Sunusu</vt:lpstr>
      <vt:lpstr>The Time – Half Past</vt:lpstr>
      <vt:lpstr>PowerPoint Sunusu</vt:lpstr>
      <vt:lpstr>The Time – Quarter Past</vt:lpstr>
      <vt:lpstr>PowerPoint Sunusu</vt:lpstr>
      <vt:lpstr>PowerPoint Sunusu</vt:lpstr>
      <vt:lpstr>The Time – Quarter To</vt:lpstr>
      <vt:lpstr>PowerPoint Sunusu</vt:lpstr>
      <vt:lpstr>PowerPoint Sunusu</vt:lpstr>
      <vt:lpstr>Time – «Past»</vt:lpstr>
      <vt:lpstr>PowerPoint Sunusu</vt:lpstr>
      <vt:lpstr>PowerPoint Sunusu</vt:lpstr>
      <vt:lpstr>Time – «To»</vt:lpstr>
      <vt:lpstr>PowerPoint Sunusu</vt:lpstr>
      <vt:lpstr>PowerPoint Sunusu</vt:lpstr>
      <vt:lpstr>English Time Exercises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TİME ? – WHAT TİME İS İT ?</dc:title>
  <dc:creator>Kubilay Ertürk DOSTSEVER</dc:creator>
  <cp:lastModifiedBy>Kubilay Ertürk DOSTSEVER</cp:lastModifiedBy>
  <cp:revision>38</cp:revision>
  <dcterms:created xsi:type="dcterms:W3CDTF">2015-01-20T04:25:32Z</dcterms:created>
  <dcterms:modified xsi:type="dcterms:W3CDTF">2015-01-21T20:36:42Z</dcterms:modified>
</cp:coreProperties>
</file>