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76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FF01B1-A2A0-4B42-8BAD-6E37D37A4F83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66B306-52F6-481A-B764-58315F9F9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295400"/>
          </a:xfrm>
        </p:spPr>
        <p:txBody>
          <a:bodyPr/>
          <a:lstStyle/>
          <a:p>
            <a:endParaRPr lang="tr-TR" altLang="tr-TR" dirty="0"/>
          </a:p>
          <a:p>
            <a:endParaRPr lang="tr-TR" altLang="tr-TR" dirty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dirty="0" smtClean="0"/>
              <a:t>BERUF(meslek)</a:t>
            </a:r>
            <a:endParaRPr lang="en-US" dirty="0"/>
          </a:p>
        </p:txBody>
      </p:sp>
      <p:sp>
        <p:nvSpPr>
          <p:cNvPr id="4" name="3 Dikdörtgen"/>
          <p:cNvSpPr/>
          <p:nvPr/>
        </p:nvSpPr>
        <p:spPr>
          <a:xfrm>
            <a:off x="2209800" y="2057400"/>
            <a:ext cx="464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           </a:t>
            </a:r>
            <a:r>
              <a:rPr lang="tr-TR" sz="4400" dirty="0" smtClean="0"/>
              <a:t>DEUTSCH</a:t>
            </a:r>
            <a:endParaRPr lang="tr-TR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r>
              <a:rPr lang="tr-TR"/>
              <a:t>_ _ _ _ _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752601"/>
          </a:xfrm>
        </p:spPr>
        <p:txBody>
          <a:bodyPr>
            <a:normAutofit/>
          </a:bodyPr>
          <a:lstStyle/>
          <a:p>
            <a:r>
              <a:rPr lang="tr-TR" sz="6000" dirty="0" smtClean="0"/>
              <a:t>                 </a:t>
            </a:r>
            <a:r>
              <a:rPr lang="tr-TR" sz="6000" dirty="0" err="1" smtClean="0"/>
              <a:t>reaub</a:t>
            </a:r>
            <a:endParaRPr lang="tr-TR" sz="6000" dirty="0"/>
          </a:p>
        </p:txBody>
      </p:sp>
      <p:pic>
        <p:nvPicPr>
          <p:cNvPr id="6" name="5 Resim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429000"/>
            <a:ext cx="2752725" cy="2514600"/>
          </a:xfrm>
          <a:prstGeom prst="rect">
            <a:avLst/>
          </a:prstGeom>
        </p:spPr>
      </p:pic>
      <p:pic>
        <p:nvPicPr>
          <p:cNvPr id="7" name="6 Resim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114800"/>
            <a:ext cx="2895600" cy="2247900"/>
          </a:xfrm>
          <a:prstGeom prst="rect">
            <a:avLst/>
          </a:prstGeom>
        </p:spPr>
      </p:pic>
      <p:pic>
        <p:nvPicPr>
          <p:cNvPr id="8" name="7 Resim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28800"/>
            <a:ext cx="3076575" cy="14859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/>
              <a:t>Bauer</a:t>
            </a:r>
            <a:endParaRPr lang="tr-TR" dirty="0"/>
          </a:p>
        </p:txBody>
      </p:sp>
      <p:pic>
        <p:nvPicPr>
          <p:cNvPr id="6" name="5 Resim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743200"/>
            <a:ext cx="3429000" cy="2971800"/>
          </a:xfrm>
          <a:prstGeom prst="rect">
            <a:avLst/>
          </a:prstGeom>
        </p:spPr>
      </p:pic>
      <p:pic>
        <p:nvPicPr>
          <p:cNvPr id="8" name="7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819400"/>
            <a:ext cx="3733800" cy="28194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_ _ _ _ _ _ _ _ </a:t>
            </a:r>
            <a:r>
              <a:rPr lang="tr-TR" dirty="0" smtClean="0"/>
              <a:t>_ _ </a:t>
            </a:r>
            <a:r>
              <a:rPr lang="tr-TR" smtClean="0"/>
              <a:t>_ _ _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rot="10800000" flipV="1">
            <a:off x="457200" y="304801"/>
            <a:ext cx="82296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6600" dirty="0" smtClean="0"/>
              <a:t>           </a:t>
            </a:r>
            <a:r>
              <a:rPr lang="tr-TR" sz="6600" dirty="0" err="1" smtClean="0"/>
              <a:t>tcsihrel</a:t>
            </a:r>
            <a:endParaRPr lang="tr-TR" sz="6600" dirty="0"/>
          </a:p>
        </p:txBody>
      </p:sp>
      <p:pic>
        <p:nvPicPr>
          <p:cNvPr id="6" name="5 Resim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895600"/>
            <a:ext cx="2286000" cy="1524000"/>
          </a:xfrm>
          <a:prstGeom prst="rect">
            <a:avLst/>
          </a:prstGeom>
        </p:spPr>
      </p:pic>
      <p:pic>
        <p:nvPicPr>
          <p:cNvPr id="7" name="6 Resim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343400"/>
            <a:ext cx="3733800" cy="2124075"/>
          </a:xfrm>
          <a:prstGeom prst="rect">
            <a:avLst/>
          </a:prstGeom>
        </p:spPr>
      </p:pic>
      <p:pic>
        <p:nvPicPr>
          <p:cNvPr id="8" name="7 Resim" descr="indir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2590800"/>
            <a:ext cx="2124075" cy="215265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 smtClean="0"/>
              <a:t>Tischler</a:t>
            </a:r>
            <a:endParaRPr lang="tr-TR" dirty="0"/>
          </a:p>
        </p:txBody>
      </p:sp>
      <p:pic>
        <p:nvPicPr>
          <p:cNvPr id="6" name="5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2286000" cy="1524000"/>
          </a:xfrm>
          <a:prstGeom prst="rect">
            <a:avLst/>
          </a:prstGeom>
        </p:spPr>
      </p:pic>
      <p:pic>
        <p:nvPicPr>
          <p:cNvPr id="7" name="6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38400"/>
            <a:ext cx="4034725" cy="2514600"/>
          </a:xfrm>
          <a:prstGeom prst="rect">
            <a:avLst/>
          </a:prstGeom>
        </p:spPr>
      </p:pic>
      <p:pic>
        <p:nvPicPr>
          <p:cNvPr id="8" name="7 Resim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114800"/>
            <a:ext cx="3810000" cy="23622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_ _ _ _</a:t>
            </a:r>
          </a:p>
        </p:txBody>
      </p:sp>
      <p:sp>
        <p:nvSpPr>
          <p:cNvPr id="12" name="11 Alt Başlık"/>
          <p:cNvSpPr>
            <a:spLocks noGrp="1"/>
          </p:cNvSpPr>
          <p:nvPr>
            <p:ph type="subTitle" idx="1"/>
          </p:nvPr>
        </p:nvSpPr>
        <p:spPr>
          <a:xfrm>
            <a:off x="990600" y="533400"/>
            <a:ext cx="6400800" cy="1752600"/>
          </a:xfrm>
        </p:spPr>
        <p:txBody>
          <a:bodyPr>
            <a:normAutofit/>
          </a:bodyPr>
          <a:lstStyle/>
          <a:p>
            <a:r>
              <a:rPr lang="tr-TR" sz="6600" dirty="0" err="1" smtClean="0">
                <a:solidFill>
                  <a:schemeClr val="tx1"/>
                </a:solidFill>
              </a:rPr>
              <a:t>ztar</a:t>
            </a:r>
            <a:endParaRPr lang="tr-TR" sz="6600" dirty="0">
              <a:solidFill>
                <a:schemeClr val="tx1"/>
              </a:solidFill>
            </a:endParaRPr>
          </a:p>
        </p:txBody>
      </p:sp>
      <p:pic>
        <p:nvPicPr>
          <p:cNvPr id="6" name="5 İçerik Yer Tutucusu" descr="images (2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2762250" cy="1657350"/>
          </a:xfrm>
        </p:spPr>
      </p:pic>
      <p:pic>
        <p:nvPicPr>
          <p:cNvPr id="7" name="6 Resim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1750" y="2667000"/>
            <a:ext cx="2762250" cy="1657350"/>
          </a:xfrm>
          <a:prstGeom prst="rect">
            <a:avLst/>
          </a:prstGeom>
        </p:spPr>
      </p:pic>
      <p:pic>
        <p:nvPicPr>
          <p:cNvPr id="8" name="7 Resim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4724400"/>
            <a:ext cx="2628900" cy="1743075"/>
          </a:xfrm>
          <a:prstGeom prst="rect">
            <a:avLst/>
          </a:prstGeom>
        </p:spPr>
      </p:pic>
      <p:pic>
        <p:nvPicPr>
          <p:cNvPr id="9" name="8 Resim" descr="indir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4572000"/>
            <a:ext cx="2543175" cy="1800225"/>
          </a:xfrm>
          <a:prstGeom prst="rect">
            <a:avLst/>
          </a:prstGeom>
        </p:spPr>
      </p:pic>
      <p:pic>
        <p:nvPicPr>
          <p:cNvPr id="10" name="9 Resim" descr="indir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53225" y="4495800"/>
            <a:ext cx="2390775" cy="191452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/>
              <a:t>Arzt</a:t>
            </a:r>
            <a:endParaRPr lang="tr-TR" dirty="0"/>
          </a:p>
        </p:txBody>
      </p:sp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352800"/>
            <a:ext cx="2867025" cy="1590675"/>
          </a:xfrm>
          <a:prstGeom prst="rect">
            <a:avLst/>
          </a:prstGeom>
        </p:spPr>
      </p:pic>
      <p:pic>
        <p:nvPicPr>
          <p:cNvPr id="7" name="6 Resim" descr="indir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971800"/>
            <a:ext cx="1933575" cy="23622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r>
              <a:rPr lang="tr-TR"/>
              <a:t>_ _ _ _ _ _ _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1904999"/>
          </a:xfrm>
        </p:spPr>
        <p:txBody>
          <a:bodyPr>
            <a:normAutofit/>
          </a:bodyPr>
          <a:lstStyle/>
          <a:p>
            <a:r>
              <a:rPr lang="tr-TR" sz="6000" dirty="0" smtClean="0"/>
              <a:t>              </a:t>
            </a:r>
            <a:r>
              <a:rPr lang="tr-TR" sz="6000" dirty="0" err="1" smtClean="0"/>
              <a:t>rifures</a:t>
            </a:r>
            <a:endParaRPr lang="tr-TR" sz="6000" dirty="0"/>
          </a:p>
        </p:txBody>
      </p:sp>
      <p:pic>
        <p:nvPicPr>
          <p:cNvPr id="6" name="5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5181600"/>
            <a:ext cx="3400425" cy="1343025"/>
          </a:xfrm>
          <a:prstGeom prst="rect">
            <a:avLst/>
          </a:prstGeom>
        </p:spPr>
      </p:pic>
      <p:pic>
        <p:nvPicPr>
          <p:cNvPr id="7" name="6 Resim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5029200"/>
            <a:ext cx="2847975" cy="1609725"/>
          </a:xfrm>
          <a:prstGeom prst="rect">
            <a:avLst/>
          </a:prstGeom>
        </p:spPr>
      </p:pic>
      <p:pic>
        <p:nvPicPr>
          <p:cNvPr id="8" name="7 Resim" descr="ind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2438400"/>
            <a:ext cx="2143125" cy="2143125"/>
          </a:xfrm>
          <a:prstGeom prst="rect">
            <a:avLst/>
          </a:prstGeom>
        </p:spPr>
      </p:pic>
      <p:pic>
        <p:nvPicPr>
          <p:cNvPr id="9" name="8 Resim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26670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/>
              <a:t>Friseur</a:t>
            </a:r>
            <a:endParaRPr lang="tr-TR" dirty="0"/>
          </a:p>
        </p:txBody>
      </p:sp>
      <p:pic>
        <p:nvPicPr>
          <p:cNvPr id="6" name="5 Resim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971800"/>
            <a:ext cx="2609850" cy="1752600"/>
          </a:xfrm>
          <a:prstGeom prst="rect">
            <a:avLst/>
          </a:prstGeom>
        </p:spPr>
      </p:pic>
      <p:pic>
        <p:nvPicPr>
          <p:cNvPr id="7" name="6 Resim" descr="ind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590800"/>
            <a:ext cx="2628900" cy="1743075"/>
          </a:xfrm>
          <a:prstGeom prst="rect">
            <a:avLst/>
          </a:prstGeom>
        </p:spPr>
      </p:pic>
      <p:pic>
        <p:nvPicPr>
          <p:cNvPr id="8" name="7 Resim" descr="indir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48768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sz="7300" dirty="0" err="1" smtClean="0"/>
              <a:t>hcko</a:t>
            </a:r>
            <a:endParaRPr lang="tr-TR" sz="7300" dirty="0"/>
          </a:p>
          <a:p>
            <a:endParaRPr lang="tr-TR" dirty="0"/>
          </a:p>
          <a:p>
            <a:r>
              <a:rPr lang="tr-TR" dirty="0"/>
              <a:t>_ _ _ _</a:t>
            </a:r>
          </a:p>
        </p:txBody>
      </p:sp>
      <p:pic>
        <p:nvPicPr>
          <p:cNvPr id="6" name="5 İçerik Yer Tutucusu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882900"/>
            <a:ext cx="2143125" cy="2143125"/>
          </a:xfrm>
        </p:spPr>
      </p:pic>
      <p:pic>
        <p:nvPicPr>
          <p:cNvPr id="7" name="6 Resim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514600"/>
            <a:ext cx="2466975" cy="1847850"/>
          </a:xfrm>
          <a:prstGeom prst="rect">
            <a:avLst/>
          </a:prstGeom>
        </p:spPr>
      </p:pic>
      <p:pic>
        <p:nvPicPr>
          <p:cNvPr id="8" name="7 Resim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4495800"/>
            <a:ext cx="2143125" cy="2143125"/>
          </a:xfrm>
          <a:prstGeom prst="rect">
            <a:avLst/>
          </a:prstGeom>
        </p:spPr>
      </p:pic>
      <p:pic>
        <p:nvPicPr>
          <p:cNvPr id="9" name="8 Resim" descr="indir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4648200"/>
            <a:ext cx="2552700" cy="1790700"/>
          </a:xfrm>
          <a:prstGeom prst="rect">
            <a:avLst/>
          </a:prstGeom>
        </p:spPr>
      </p:pic>
      <p:pic>
        <p:nvPicPr>
          <p:cNvPr id="10" name="9 Resim" descr="indir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" y="17526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/>
              <a:t>Koch</a:t>
            </a:r>
            <a:endParaRPr lang="tr-TR" dirty="0"/>
          </a:p>
        </p:txBody>
      </p:sp>
      <p:pic>
        <p:nvPicPr>
          <p:cNvPr id="6" name="5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7" y="2357437"/>
            <a:ext cx="2143125" cy="2143125"/>
          </a:xfrm>
          <a:prstGeom prst="rect">
            <a:avLst/>
          </a:prstGeom>
        </p:spPr>
      </p:pic>
      <p:pic>
        <p:nvPicPr>
          <p:cNvPr id="7" name="6 Resim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371600"/>
            <a:ext cx="2286000" cy="2000250"/>
          </a:xfrm>
          <a:prstGeom prst="rect">
            <a:avLst/>
          </a:prstGeom>
        </p:spPr>
      </p:pic>
      <p:pic>
        <p:nvPicPr>
          <p:cNvPr id="8" name="7 Resim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4648200"/>
            <a:ext cx="2371725" cy="1933575"/>
          </a:xfrm>
          <a:prstGeom prst="rect">
            <a:avLst/>
          </a:prstGeom>
        </p:spPr>
      </p:pic>
      <p:pic>
        <p:nvPicPr>
          <p:cNvPr id="9" name="8 Resim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3962400"/>
            <a:ext cx="2085975" cy="2190750"/>
          </a:xfrm>
          <a:prstGeom prst="rect">
            <a:avLst/>
          </a:prstGeom>
        </p:spPr>
      </p:pic>
      <p:pic>
        <p:nvPicPr>
          <p:cNvPr id="10" name="9 Resim" descr="indi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34200" y="2133600"/>
            <a:ext cx="1657350" cy="27622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  <a:p>
            <a:endParaRPr lang="tr-TR"/>
          </a:p>
          <a:p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0200" y="2438400"/>
            <a:ext cx="7086600" cy="3687763"/>
          </a:xfrm>
        </p:spPr>
        <p:txBody>
          <a:bodyPr>
            <a:normAutofit/>
          </a:bodyPr>
          <a:lstStyle/>
          <a:p>
            <a:r>
              <a:rPr lang="tr-TR" sz="5400" i="1" dirty="0" err="1"/>
              <a:t>Wer</a:t>
            </a:r>
            <a:r>
              <a:rPr lang="tr-TR" sz="5400" i="1" dirty="0"/>
              <a:t> </a:t>
            </a:r>
            <a:r>
              <a:rPr lang="tr-TR" sz="5400" i="1" dirty="0" err="1" smtClean="0"/>
              <a:t>ist</a:t>
            </a:r>
            <a:r>
              <a:rPr lang="tr-TR" sz="5400" i="1" dirty="0" smtClean="0"/>
              <a:t> </a:t>
            </a:r>
            <a:r>
              <a:rPr lang="tr-TR" sz="5400" i="1" dirty="0" err="1"/>
              <a:t>das</a:t>
            </a:r>
            <a:r>
              <a:rPr lang="tr-TR" sz="5400" i="1" dirty="0"/>
              <a:t>? </a:t>
            </a:r>
          </a:p>
        </p:txBody>
      </p:sp>
      <p:pic>
        <p:nvPicPr>
          <p:cNvPr id="6" name="5 Resim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429000"/>
            <a:ext cx="6019800" cy="2895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eruefwerhnman</a:t>
            </a:r>
            <a:endParaRPr lang="tr-TR" dirty="0"/>
          </a:p>
        </p:txBody>
      </p:sp>
      <p:pic>
        <p:nvPicPr>
          <p:cNvPr id="4" name="3 Resim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6950" y="1371600"/>
            <a:ext cx="3067050" cy="1495425"/>
          </a:xfrm>
          <a:prstGeom prst="rect">
            <a:avLst/>
          </a:prstGeom>
        </p:spPr>
      </p:pic>
      <p:pic>
        <p:nvPicPr>
          <p:cNvPr id="5" name="4 Resim" descr="indir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09600"/>
            <a:ext cx="1914525" cy="2381250"/>
          </a:xfrm>
          <a:prstGeom prst="rect">
            <a:avLst/>
          </a:prstGeom>
        </p:spPr>
      </p:pic>
      <p:pic>
        <p:nvPicPr>
          <p:cNvPr id="6" name="5 Resim" descr="indir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34100" y="3657600"/>
            <a:ext cx="3009900" cy="1514475"/>
          </a:xfrm>
          <a:prstGeom prst="rect">
            <a:avLst/>
          </a:prstGeom>
        </p:spPr>
      </p:pic>
      <p:pic>
        <p:nvPicPr>
          <p:cNvPr id="7" name="6 Resim" descr="indir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4953000"/>
            <a:ext cx="2628900" cy="1743075"/>
          </a:xfrm>
          <a:prstGeom prst="rect">
            <a:avLst/>
          </a:prstGeom>
        </p:spPr>
      </p:pic>
      <p:pic>
        <p:nvPicPr>
          <p:cNvPr id="8" name="7 Resim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4191000"/>
            <a:ext cx="2466975" cy="1847850"/>
          </a:xfrm>
          <a:prstGeom prst="rect">
            <a:avLst/>
          </a:prstGeom>
        </p:spPr>
      </p:pic>
      <p:sp>
        <p:nvSpPr>
          <p:cNvPr id="9" name="8 Dikdörtgen"/>
          <p:cNvSpPr/>
          <p:nvPr/>
        </p:nvSpPr>
        <p:spPr>
          <a:xfrm>
            <a:off x="1752600" y="3244334"/>
            <a:ext cx="4876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_ _ _ _ _ _ _ _ _ _ _ _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   </a:t>
            </a:r>
            <a:r>
              <a:rPr lang="tr-TR" dirty="0" err="1" smtClean="0"/>
              <a:t>Antwort</a:t>
            </a:r>
            <a:r>
              <a:rPr lang="tr-TR" dirty="0" smtClean="0"/>
              <a:t>; </a:t>
            </a:r>
            <a:r>
              <a:rPr lang="tr-TR" dirty="0" err="1" smtClean="0"/>
              <a:t>Feuerwehrmann</a:t>
            </a:r>
            <a:endParaRPr lang="tr-TR" dirty="0"/>
          </a:p>
        </p:txBody>
      </p:sp>
      <p:pic>
        <p:nvPicPr>
          <p:cNvPr id="4" name="3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362200"/>
            <a:ext cx="3543300" cy="3276600"/>
          </a:xfrm>
          <a:prstGeom prst="rect">
            <a:avLst/>
          </a:prstGeom>
        </p:spPr>
      </p:pic>
      <p:pic>
        <p:nvPicPr>
          <p:cNvPr id="5" name="4 Resim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514600"/>
            <a:ext cx="3200400" cy="2943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craihektt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                   _ _ _ _ _ _ _ _ _</a:t>
            </a:r>
            <a:endParaRPr lang="tr-TR" dirty="0"/>
          </a:p>
        </p:txBody>
      </p:sp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743200"/>
            <a:ext cx="2619375" cy="1743075"/>
          </a:xfrm>
          <a:prstGeom prst="rect">
            <a:avLst/>
          </a:prstGeom>
        </p:spPr>
      </p:pic>
      <p:pic>
        <p:nvPicPr>
          <p:cNvPr id="5" name="4 Resim" descr="ind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953000"/>
            <a:ext cx="2857500" cy="1600200"/>
          </a:xfrm>
          <a:prstGeom prst="rect">
            <a:avLst/>
          </a:prstGeom>
        </p:spPr>
      </p:pic>
      <p:pic>
        <p:nvPicPr>
          <p:cNvPr id="6" name="5 Resim" descr="indir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419600"/>
            <a:ext cx="2447925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        </a:t>
            </a:r>
            <a:r>
              <a:rPr lang="tr-TR" dirty="0" err="1" smtClean="0"/>
              <a:t>Antwort</a:t>
            </a:r>
            <a:r>
              <a:rPr lang="tr-TR" dirty="0" smtClean="0"/>
              <a:t> ; </a:t>
            </a:r>
            <a:r>
              <a:rPr lang="tr-TR" dirty="0" err="1" smtClean="0"/>
              <a:t>Architekt</a:t>
            </a:r>
            <a:endParaRPr lang="tr-TR" dirty="0"/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24250" y="2338387"/>
            <a:ext cx="2095500" cy="2181225"/>
          </a:xfrm>
          <a:prstGeom prst="rect">
            <a:avLst/>
          </a:prstGeom>
        </p:spPr>
      </p:pic>
      <p:pic>
        <p:nvPicPr>
          <p:cNvPr id="5" name="4 Resim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724400"/>
            <a:ext cx="2619375" cy="1743075"/>
          </a:xfrm>
          <a:prstGeom prst="rect">
            <a:avLst/>
          </a:prstGeom>
        </p:spPr>
      </p:pic>
      <p:pic>
        <p:nvPicPr>
          <p:cNvPr id="6" name="5 Resim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3434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/>
          <a:lstStyle/>
          <a:p>
            <a:pPr>
              <a:buNone/>
            </a:pPr>
            <a:endParaRPr lang="tr-TR" sz="4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None/>
            </a:pPr>
            <a:r>
              <a:rPr lang="tr-T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DEUTSCH-KONU : BERUFE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tr-TR" sz="8800" dirty="0" smtClean="0"/>
              <a:t>ERGÄNZE</a:t>
            </a:r>
          </a:p>
          <a:p>
            <a:pPr>
              <a:buNone/>
            </a:pPr>
            <a:r>
              <a:rPr lang="tr-TR" sz="8800" dirty="0" smtClean="0"/>
              <a:t>(KELİMELERİ TAMAMLA)</a:t>
            </a:r>
            <a:endParaRPr lang="tr-TR" sz="8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RIBFERTERÄG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_ _ _ _ _ _ _ _ _ _ _ </a:t>
            </a:r>
          </a:p>
        </p:txBody>
      </p:sp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2143125" cy="2143125"/>
          </a:xfrm>
          <a:prstGeom prst="rect">
            <a:avLst/>
          </a:prstGeom>
        </p:spPr>
      </p:pic>
      <p:sp>
        <p:nvSpPr>
          <p:cNvPr id="18434" name="AutoShape 2" descr="MEKTUP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6 Resim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495800"/>
            <a:ext cx="3048000" cy="2362200"/>
          </a:xfrm>
          <a:prstGeom prst="rect">
            <a:avLst/>
          </a:prstGeom>
        </p:spPr>
      </p:pic>
      <p:pic>
        <p:nvPicPr>
          <p:cNvPr id="8" name="7 Resim" descr="indir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050" y="2057400"/>
            <a:ext cx="3028950" cy="1676400"/>
          </a:xfrm>
          <a:prstGeom prst="rect">
            <a:avLst/>
          </a:prstGeom>
        </p:spPr>
      </p:pic>
      <p:pic>
        <p:nvPicPr>
          <p:cNvPr id="9" name="8 Resim" descr="indir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75" y="4495800"/>
            <a:ext cx="3286125" cy="23622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 smtClean="0"/>
              <a:t>Briefträger</a:t>
            </a:r>
            <a:endParaRPr lang="tr-TR" dirty="0"/>
          </a:p>
        </p:txBody>
      </p:sp>
      <p:pic>
        <p:nvPicPr>
          <p:cNvPr id="6" name="5 Resim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514600"/>
            <a:ext cx="2895600" cy="2667000"/>
          </a:xfrm>
          <a:prstGeom prst="rect">
            <a:avLst/>
          </a:prstGeom>
        </p:spPr>
      </p:pic>
      <p:pic>
        <p:nvPicPr>
          <p:cNvPr id="7" name="6 Resim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133600"/>
            <a:ext cx="3076575" cy="2305050"/>
          </a:xfrm>
          <a:prstGeom prst="rect">
            <a:avLst/>
          </a:prstGeom>
        </p:spPr>
      </p:pic>
      <p:pic>
        <p:nvPicPr>
          <p:cNvPr id="8" name="7 Resim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4648200"/>
            <a:ext cx="2743200" cy="1809750"/>
          </a:xfrm>
          <a:prstGeom prst="rect">
            <a:avLst/>
          </a:prstGeom>
        </p:spPr>
      </p:pic>
      <p:pic>
        <p:nvPicPr>
          <p:cNvPr id="9" name="8 Resim" descr="indi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2438400"/>
            <a:ext cx="1457325" cy="170497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REKESR</a:t>
            </a:r>
            <a:r>
              <a:rPr lang="tr-TR" sz="4400" dirty="0" smtClean="0"/>
              <a:t>Ä</a:t>
            </a:r>
            <a:r>
              <a:rPr lang="tr-TR" dirty="0" smtClean="0"/>
              <a:t>TIN</a:t>
            </a:r>
            <a:endParaRPr lang="tr-TR" dirty="0"/>
          </a:p>
          <a:p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r>
              <a:rPr lang="tr-TR" dirty="0" smtClean="0"/>
              <a:t>_ _ _ _ _ _ _ _ _ _ </a:t>
            </a:r>
            <a:endParaRPr lang="tr-TR" dirty="0"/>
          </a:p>
        </p:txBody>
      </p:sp>
      <p:pic>
        <p:nvPicPr>
          <p:cNvPr id="6" name="5 Resim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2686050" cy="1704975"/>
          </a:xfrm>
          <a:prstGeom prst="rect">
            <a:avLst/>
          </a:prstGeom>
        </p:spPr>
      </p:pic>
      <p:pic>
        <p:nvPicPr>
          <p:cNvPr id="7" name="6 Resim" descr="indir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1447800"/>
            <a:ext cx="2143125" cy="2143125"/>
          </a:xfrm>
          <a:prstGeom prst="rect">
            <a:avLst/>
          </a:prstGeom>
        </p:spPr>
      </p:pic>
      <p:pic>
        <p:nvPicPr>
          <p:cNvPr id="8" name="7 Resim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4648200"/>
            <a:ext cx="2714625" cy="1685925"/>
          </a:xfrm>
          <a:prstGeom prst="rect">
            <a:avLst/>
          </a:prstGeom>
        </p:spPr>
      </p:pic>
      <p:pic>
        <p:nvPicPr>
          <p:cNvPr id="9" name="8 Resim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 smtClean="0"/>
              <a:t>Sekretärin</a:t>
            </a:r>
            <a:endParaRPr lang="tr-TR" dirty="0"/>
          </a:p>
        </p:txBody>
      </p:sp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057400"/>
            <a:ext cx="1743075" cy="2619375"/>
          </a:xfrm>
          <a:prstGeom prst="rect">
            <a:avLst/>
          </a:prstGeom>
        </p:spPr>
      </p:pic>
      <p:pic>
        <p:nvPicPr>
          <p:cNvPr id="7" name="6 Resim" descr="indir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133600"/>
            <a:ext cx="2286000" cy="1905000"/>
          </a:xfrm>
          <a:prstGeom prst="rect">
            <a:avLst/>
          </a:prstGeom>
        </p:spPr>
      </p:pic>
      <p:pic>
        <p:nvPicPr>
          <p:cNvPr id="9" name="8 Resim" descr="indir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3505200"/>
            <a:ext cx="2743200" cy="25146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r>
              <a:rPr lang="tr-TR"/>
              <a:t>_ _ _ _ _ _ _ _ </a:t>
            </a:r>
          </a:p>
        </p:txBody>
      </p:sp>
      <p:sp>
        <p:nvSpPr>
          <p:cNvPr id="10" name="9 İçerik Yer Tutucusu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1371599"/>
          </a:xfrm>
        </p:spPr>
        <p:txBody>
          <a:bodyPr>
            <a:normAutofit/>
          </a:bodyPr>
          <a:lstStyle/>
          <a:p>
            <a:r>
              <a:rPr lang="tr-TR" sz="4800" dirty="0" smtClean="0"/>
              <a:t>                 </a:t>
            </a:r>
            <a:r>
              <a:rPr lang="tr-TR" sz="4800" dirty="0" err="1" smtClean="0"/>
              <a:t>itrezrat</a:t>
            </a:r>
            <a:endParaRPr lang="tr-TR" sz="4800" dirty="0"/>
          </a:p>
        </p:txBody>
      </p:sp>
      <p:pic>
        <p:nvPicPr>
          <p:cNvPr id="6" name="5 Resim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2743200" cy="1666875"/>
          </a:xfrm>
          <a:prstGeom prst="rect">
            <a:avLst/>
          </a:prstGeom>
        </p:spPr>
      </p:pic>
      <p:pic>
        <p:nvPicPr>
          <p:cNvPr id="7" name="6 Resim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3581400"/>
            <a:ext cx="1743075" cy="2619375"/>
          </a:xfrm>
          <a:prstGeom prst="rect">
            <a:avLst/>
          </a:prstGeom>
        </p:spPr>
      </p:pic>
      <p:pic>
        <p:nvPicPr>
          <p:cNvPr id="8" name="7 Resim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429000"/>
            <a:ext cx="3352800" cy="28956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Antwort</a:t>
            </a:r>
            <a:r>
              <a:rPr lang="tr-TR" dirty="0"/>
              <a:t>; </a:t>
            </a:r>
            <a:r>
              <a:rPr lang="tr-TR" dirty="0" err="1"/>
              <a:t>Tierarzt</a:t>
            </a:r>
            <a:endParaRPr lang="tr-TR" dirty="0"/>
          </a:p>
        </p:txBody>
      </p:sp>
      <p:pic>
        <p:nvPicPr>
          <p:cNvPr id="6" name="5 Resim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57400"/>
            <a:ext cx="2619375" cy="1743075"/>
          </a:xfrm>
          <a:prstGeom prst="rect">
            <a:avLst/>
          </a:prstGeom>
        </p:spPr>
      </p:pic>
      <p:pic>
        <p:nvPicPr>
          <p:cNvPr id="7" name="6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2286000"/>
            <a:ext cx="1905000" cy="1905000"/>
          </a:xfrm>
          <a:prstGeom prst="rect">
            <a:avLst/>
          </a:prstGeom>
        </p:spPr>
      </p:pic>
      <p:pic>
        <p:nvPicPr>
          <p:cNvPr id="8" name="7 Resim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572000"/>
            <a:ext cx="3790950" cy="12096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147</Words>
  <Application>Microsoft Office PowerPoint</Application>
  <PresentationFormat>Ekran Gösterisi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Güven</vt:lpstr>
      <vt:lpstr>  </vt:lpstr>
      <vt:lpstr>  </vt:lpstr>
      <vt:lpstr>Slayt 3</vt:lpstr>
      <vt:lpstr>RIBFERTERÄG</vt:lpstr>
      <vt:lpstr>   Antwort; Briefträger</vt:lpstr>
      <vt:lpstr>   REKESRÄTIN </vt:lpstr>
      <vt:lpstr>   Antwort; Sekretärin</vt:lpstr>
      <vt:lpstr>     _ _ _ _ _ _ _ _ </vt:lpstr>
      <vt:lpstr>   Antwort; Tierarzt</vt:lpstr>
      <vt:lpstr>     _ _ _ _ _ </vt:lpstr>
      <vt:lpstr>    Antwort; Bauer</vt:lpstr>
      <vt:lpstr>     _ _ _ _ _ _ _ _ _ _ _ _ _</vt:lpstr>
      <vt:lpstr>   Antwort; Tischler</vt:lpstr>
      <vt:lpstr>    _ _ _ _</vt:lpstr>
      <vt:lpstr>    Antwort; Arzt</vt:lpstr>
      <vt:lpstr>     _ _ _ _ _ _ _ </vt:lpstr>
      <vt:lpstr>   Antwort; Friseur</vt:lpstr>
      <vt:lpstr>   hcko  _ _ _ _</vt:lpstr>
      <vt:lpstr>   Antwort; Koch</vt:lpstr>
      <vt:lpstr>eruefwerhnman</vt:lpstr>
      <vt:lpstr>Slayt 21</vt:lpstr>
      <vt:lpstr>craihektt</vt:lpstr>
      <vt:lpstr>Slayt 23</vt:lpstr>
      <vt:lpstr>Slayt 24</vt:lpstr>
    </vt:vector>
  </TitlesOfParts>
  <Company>DataViz,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Erdem OVAT</dc:creator>
  <cp:lastModifiedBy>Ege OVAT</cp:lastModifiedBy>
  <cp:revision>19</cp:revision>
  <dcterms:created xsi:type="dcterms:W3CDTF">2007-07-17T19:22:29Z</dcterms:created>
  <dcterms:modified xsi:type="dcterms:W3CDTF">2016-08-11T10:37:14Z</dcterms:modified>
</cp:coreProperties>
</file>