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399" r:id="rId3"/>
    <p:sldId id="409" r:id="rId4"/>
    <p:sldId id="408" r:id="rId5"/>
    <p:sldId id="395" r:id="rId6"/>
    <p:sldId id="397" r:id="rId7"/>
    <p:sldId id="396" r:id="rId8"/>
    <p:sldId id="398" r:id="rId9"/>
    <p:sldId id="394" r:id="rId10"/>
    <p:sldId id="402" r:id="rId11"/>
    <p:sldId id="391" r:id="rId12"/>
    <p:sldId id="392" r:id="rId13"/>
    <p:sldId id="393" r:id="rId14"/>
    <p:sldId id="389" r:id="rId15"/>
    <p:sldId id="410" r:id="rId16"/>
    <p:sldId id="385" r:id="rId17"/>
    <p:sldId id="386" r:id="rId18"/>
    <p:sldId id="387" r:id="rId19"/>
    <p:sldId id="400" r:id="rId20"/>
    <p:sldId id="281" r:id="rId21"/>
    <p:sldId id="318" r:id="rId22"/>
    <p:sldId id="332" r:id="rId23"/>
    <p:sldId id="383" r:id="rId24"/>
    <p:sldId id="384" r:id="rId25"/>
    <p:sldId id="288" r:id="rId26"/>
    <p:sldId id="299" r:id="rId27"/>
    <p:sldId id="358" r:id="rId28"/>
    <p:sldId id="404" r:id="rId29"/>
    <p:sldId id="337" r:id="rId30"/>
    <p:sldId id="316" r:id="rId31"/>
    <p:sldId id="336" r:id="rId32"/>
    <p:sldId id="271" r:id="rId33"/>
    <p:sldId id="257" r:id="rId34"/>
    <p:sldId id="265" r:id="rId35"/>
    <p:sldId id="260" r:id="rId36"/>
    <p:sldId id="258" r:id="rId37"/>
    <p:sldId id="262" r:id="rId38"/>
    <p:sldId id="267" r:id="rId39"/>
    <p:sldId id="291" r:id="rId40"/>
    <p:sldId id="298" r:id="rId41"/>
    <p:sldId id="284" r:id="rId42"/>
    <p:sldId id="282" r:id="rId43"/>
    <p:sldId id="401" r:id="rId44"/>
    <p:sldId id="269" r:id="rId45"/>
    <p:sldId id="274" r:id="rId46"/>
    <p:sldId id="270" r:id="rId47"/>
    <p:sldId id="272" r:id="rId48"/>
    <p:sldId id="273" r:id="rId49"/>
    <p:sldId id="275" r:id="rId50"/>
    <p:sldId id="276" r:id="rId51"/>
    <p:sldId id="278" r:id="rId52"/>
    <p:sldId id="280" r:id="rId53"/>
    <p:sldId id="285" r:id="rId54"/>
    <p:sldId id="300" r:id="rId55"/>
    <p:sldId id="313" r:id="rId56"/>
    <p:sldId id="289" r:id="rId57"/>
    <p:sldId id="301" r:id="rId58"/>
    <p:sldId id="292" r:id="rId59"/>
    <p:sldId id="293" r:id="rId60"/>
    <p:sldId id="315" r:id="rId61"/>
    <p:sldId id="295" r:id="rId62"/>
    <p:sldId id="312" r:id="rId63"/>
    <p:sldId id="317" r:id="rId64"/>
    <p:sldId id="296" r:id="rId65"/>
    <p:sldId id="403" r:id="rId66"/>
    <p:sldId id="304" r:id="rId67"/>
    <p:sldId id="363" r:id="rId68"/>
    <p:sldId id="309" r:id="rId69"/>
    <p:sldId id="306" r:id="rId70"/>
    <p:sldId id="339" r:id="rId71"/>
    <p:sldId id="340" r:id="rId72"/>
    <p:sldId id="319" r:id="rId73"/>
    <p:sldId id="308" r:id="rId74"/>
    <p:sldId id="333" r:id="rId75"/>
    <p:sldId id="314" r:id="rId76"/>
    <p:sldId id="259" r:id="rId77"/>
    <p:sldId id="321" r:id="rId78"/>
    <p:sldId id="305" r:id="rId79"/>
    <p:sldId id="335" r:id="rId80"/>
    <p:sldId id="328" r:id="rId81"/>
    <p:sldId id="287" r:id="rId82"/>
    <p:sldId id="307" r:id="rId83"/>
    <p:sldId id="407" r:id="rId84"/>
    <p:sldId id="322" r:id="rId85"/>
    <p:sldId id="334" r:id="rId86"/>
    <p:sldId id="325" r:id="rId87"/>
    <p:sldId id="329" r:id="rId88"/>
    <p:sldId id="330" r:id="rId89"/>
    <p:sldId id="405" r:id="rId90"/>
    <p:sldId id="345" r:id="rId91"/>
    <p:sldId id="341" r:id="rId92"/>
    <p:sldId id="343" r:id="rId93"/>
    <p:sldId id="354" r:id="rId94"/>
    <p:sldId id="356" r:id="rId95"/>
    <p:sldId id="357" r:id="rId96"/>
    <p:sldId id="297" r:id="rId97"/>
    <p:sldId id="365" r:id="rId98"/>
    <p:sldId id="355" r:id="rId99"/>
    <p:sldId id="362" r:id="rId100"/>
    <p:sldId id="361" r:id="rId101"/>
    <p:sldId id="359" r:id="rId102"/>
    <p:sldId id="323" r:id="rId103"/>
    <p:sldId id="324" r:id="rId104"/>
    <p:sldId id="331" r:id="rId105"/>
    <p:sldId id="366" r:id="rId106"/>
    <p:sldId id="378" r:id="rId107"/>
    <p:sldId id="388" r:id="rId10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A3D"/>
    <a:srgbClr val="F77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2"/>
          <p:cNvGrpSpPr>
            <a:grpSpLocks/>
          </p:cNvGrpSpPr>
          <p:nvPr/>
        </p:nvGrpSpPr>
        <p:grpSpPr bwMode="auto">
          <a:xfrm>
            <a:off x="-25400" y="0"/>
            <a:ext cx="9163050" cy="7027863"/>
            <a:chOff x="-16" y="0"/>
            <a:chExt cx="5772" cy="4427"/>
          </a:xfrm>
        </p:grpSpPr>
        <p:grpSp>
          <p:nvGrpSpPr>
            <p:cNvPr id="166915" name="Group 3"/>
            <p:cNvGrpSpPr>
              <a:grpSpLocks/>
            </p:cNvGrpSpPr>
            <p:nvPr userDrawn="1"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166916" name="Group 4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166917" name="Freeform 5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18" name="Freeform 6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6919" name="Group 7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166920" name="Freeform 8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21" name="Freeform 9"/>
                <p:cNvSpPr>
                  <a:spLocks/>
                </p:cNvSpPr>
                <p:nvPr/>
              </p:nvSpPr>
              <p:spPr bwMode="hidden">
                <a:xfrm>
                  <a:off x="3228" y="2119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6922" name="Group 10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166923" name="Freeform 11"/>
                <p:cNvSpPr>
                  <a:spLocks/>
                </p:cNvSpPr>
                <p:nvPr/>
              </p:nvSpPr>
              <p:spPr bwMode="hidden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24" name="Freeform 12"/>
                <p:cNvSpPr>
                  <a:spLocks/>
                </p:cNvSpPr>
                <p:nvPr/>
              </p:nvSpPr>
              <p:spPr bwMode="hidden">
                <a:xfrm>
                  <a:off x="1237" y="2174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25" name="Freeform 13"/>
                <p:cNvSpPr>
                  <a:spLocks/>
                </p:cNvSpPr>
                <p:nvPr/>
              </p:nvSpPr>
              <p:spPr bwMode="hidden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26" name="Freeform 14"/>
                <p:cNvSpPr>
                  <a:spLocks/>
                </p:cNvSpPr>
                <p:nvPr/>
              </p:nvSpPr>
              <p:spPr bwMode="hidden">
                <a:xfrm>
                  <a:off x="1255" y="2644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6927" name="Group 15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166928" name="Freeform 16"/>
                <p:cNvSpPr>
                  <a:spLocks/>
                </p:cNvSpPr>
                <p:nvPr/>
              </p:nvSpPr>
              <p:spPr bwMode="hidden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29" name="Freeform 17"/>
                <p:cNvSpPr>
                  <a:spLocks/>
                </p:cNvSpPr>
                <p:nvPr/>
              </p:nvSpPr>
              <p:spPr bwMode="hidden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6930" name="Group 18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166931" name="Freeform 19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32" name="Freeform 20"/>
                <p:cNvSpPr>
                  <a:spLocks/>
                </p:cNvSpPr>
                <p:nvPr/>
              </p:nvSpPr>
              <p:spPr bwMode="hidden">
                <a:xfrm>
                  <a:off x="3228" y="2119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166933" name="Freeform 21"/>
              <p:cNvSpPr>
                <a:spLocks/>
              </p:cNvSpPr>
              <p:nvPr/>
            </p:nvSpPr>
            <p:spPr bwMode="hidden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34" name="Freeform 22"/>
              <p:cNvSpPr>
                <a:spLocks/>
              </p:cNvSpPr>
              <p:nvPr/>
            </p:nvSpPr>
            <p:spPr bwMode="hidden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35" name="Freeform 23"/>
              <p:cNvSpPr>
                <a:spLocks/>
              </p:cNvSpPr>
              <p:nvPr/>
            </p:nvSpPr>
            <p:spPr bwMode="hidden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36" name="Freeform 24"/>
              <p:cNvSpPr>
                <a:spLocks/>
              </p:cNvSpPr>
              <p:nvPr/>
            </p:nvSpPr>
            <p:spPr bwMode="hidden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37" name="Freeform 25"/>
              <p:cNvSpPr>
                <a:spLocks/>
              </p:cNvSpPr>
              <p:nvPr/>
            </p:nvSpPr>
            <p:spPr bwMode="hidden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66938" name="Group 26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166939" name="Freeform 27"/>
                <p:cNvSpPr>
                  <a:spLocks/>
                </p:cNvSpPr>
                <p:nvPr/>
              </p:nvSpPr>
              <p:spPr bwMode="hidden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40" name="Freeform 28"/>
                <p:cNvSpPr>
                  <a:spLocks/>
                </p:cNvSpPr>
                <p:nvPr/>
              </p:nvSpPr>
              <p:spPr bwMode="hidden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41" name="Freeform 29"/>
                <p:cNvSpPr>
                  <a:spLocks/>
                </p:cNvSpPr>
                <p:nvPr/>
              </p:nvSpPr>
              <p:spPr bwMode="hidden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42" name="Freeform 30"/>
                <p:cNvSpPr>
                  <a:spLocks/>
                </p:cNvSpPr>
                <p:nvPr/>
              </p:nvSpPr>
              <p:spPr bwMode="hidden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43" name="Freeform 31"/>
                <p:cNvSpPr>
                  <a:spLocks/>
                </p:cNvSpPr>
                <p:nvPr/>
              </p:nvSpPr>
              <p:spPr bwMode="hidden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6944" name="Group 32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166945" name="Freeform 33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46" name="Freeform 34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47" name="Freeform 35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48" name="Freeform 36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49" name="Freeform 37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6950" name="Group 38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166951" name="Freeform 39"/>
                <p:cNvSpPr>
                  <a:spLocks/>
                </p:cNvSpPr>
                <p:nvPr/>
              </p:nvSpPr>
              <p:spPr bwMode="hidden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52" name="Freeform 40"/>
                <p:cNvSpPr>
                  <a:spLocks/>
                </p:cNvSpPr>
                <p:nvPr/>
              </p:nvSpPr>
              <p:spPr bwMode="hidden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53" name="Freeform 41"/>
                <p:cNvSpPr>
                  <a:spLocks/>
                </p:cNvSpPr>
                <p:nvPr/>
              </p:nvSpPr>
              <p:spPr bwMode="hidden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54" name="Freeform 42"/>
                <p:cNvSpPr>
                  <a:spLocks/>
                </p:cNvSpPr>
                <p:nvPr/>
              </p:nvSpPr>
              <p:spPr bwMode="hidden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6955" name="Group 43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166956" name="Freeform 44"/>
                <p:cNvSpPr>
                  <a:spLocks/>
                </p:cNvSpPr>
                <p:nvPr/>
              </p:nvSpPr>
              <p:spPr bwMode="hidden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57" name="Freeform 45"/>
                <p:cNvSpPr>
                  <a:spLocks/>
                </p:cNvSpPr>
                <p:nvPr/>
              </p:nvSpPr>
              <p:spPr bwMode="hidden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6958" name="Group 46"/>
              <p:cNvGrpSpPr>
                <a:grpSpLocks/>
              </p:cNvGrpSpPr>
              <p:nvPr/>
            </p:nvGrpSpPr>
            <p:grpSpPr bwMode="auto">
              <a:xfrm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166959" name="Freeform 47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60" name="Freeform 48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61" name="Freeform 49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166962" name="Freeform 50"/>
              <p:cNvSpPr>
                <a:spLocks/>
              </p:cNvSpPr>
              <p:nvPr/>
            </p:nvSpPr>
            <p:spPr bwMode="hidden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63" name="Freeform 51"/>
              <p:cNvSpPr>
                <a:spLocks/>
              </p:cNvSpPr>
              <p:nvPr/>
            </p:nvSpPr>
            <p:spPr bwMode="hidden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64" name="Freeform 52"/>
              <p:cNvSpPr>
                <a:spLocks/>
              </p:cNvSpPr>
              <p:nvPr/>
            </p:nvSpPr>
            <p:spPr bwMode="hidden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66965" name="Group 53"/>
              <p:cNvGrpSpPr>
                <a:grpSpLocks/>
              </p:cNvGrpSpPr>
              <p:nvPr/>
            </p:nvGrpSpPr>
            <p:grpSpPr bwMode="auto">
              <a:xfrm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166966" name="Freeform 54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67" name="Freeform 55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68" name="Freeform 56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6969" name="Group 57"/>
              <p:cNvGrpSpPr>
                <a:grpSpLocks/>
              </p:cNvGrpSpPr>
              <p:nvPr/>
            </p:nvGrpSpPr>
            <p:grpSpPr bwMode="auto">
              <a:xfrm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166970" name="Freeform 58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71" name="Freeform 59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72" name="Freeform 60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166973" name="Freeform 61"/>
              <p:cNvSpPr>
                <a:spLocks/>
              </p:cNvSpPr>
              <p:nvPr/>
            </p:nvSpPr>
            <p:spPr bwMode="hidden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74" name="Freeform 62"/>
              <p:cNvSpPr>
                <a:spLocks/>
              </p:cNvSpPr>
              <p:nvPr/>
            </p:nvSpPr>
            <p:spPr bwMode="hidden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75" name="Freeform 63"/>
              <p:cNvSpPr>
                <a:spLocks/>
              </p:cNvSpPr>
              <p:nvPr/>
            </p:nvSpPr>
            <p:spPr bwMode="hidden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76" name="Freeform 64"/>
              <p:cNvSpPr>
                <a:spLocks/>
              </p:cNvSpPr>
              <p:nvPr/>
            </p:nvSpPr>
            <p:spPr bwMode="hidden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77" name="Freeform 65"/>
              <p:cNvSpPr>
                <a:spLocks/>
              </p:cNvSpPr>
              <p:nvPr/>
            </p:nvSpPr>
            <p:spPr bwMode="hidden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78" name="Freeform 66"/>
              <p:cNvSpPr>
                <a:spLocks/>
              </p:cNvSpPr>
              <p:nvPr/>
            </p:nvSpPr>
            <p:spPr bwMode="hidden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79" name="Freeform 67"/>
              <p:cNvSpPr>
                <a:spLocks/>
              </p:cNvSpPr>
              <p:nvPr/>
            </p:nvSpPr>
            <p:spPr bwMode="hidden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80" name="Freeform 68"/>
              <p:cNvSpPr>
                <a:spLocks/>
              </p:cNvSpPr>
              <p:nvPr/>
            </p:nvSpPr>
            <p:spPr bwMode="hidden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81" name="Freeform 69"/>
              <p:cNvSpPr>
                <a:spLocks/>
              </p:cNvSpPr>
              <p:nvPr/>
            </p:nvSpPr>
            <p:spPr bwMode="hidden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82" name="Freeform 70"/>
              <p:cNvSpPr>
                <a:spLocks/>
              </p:cNvSpPr>
              <p:nvPr/>
            </p:nvSpPr>
            <p:spPr bwMode="hidden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66983" name="Group 71"/>
              <p:cNvGrpSpPr>
                <a:grpSpLocks/>
              </p:cNvGrpSpPr>
              <p:nvPr/>
            </p:nvGrpSpPr>
            <p:grpSpPr bwMode="auto">
              <a:xfrm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166984" name="Freeform 72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85" name="Freeform 73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86" name="Freeform 74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6987" name="Group 75"/>
              <p:cNvGrpSpPr>
                <a:grpSpLocks/>
              </p:cNvGrpSpPr>
              <p:nvPr/>
            </p:nvGrpSpPr>
            <p:grpSpPr bwMode="auto">
              <a:xfrm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166988" name="Freeform 76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89" name="Freeform 77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90" name="Freeform 78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166991" name="Freeform 79"/>
              <p:cNvSpPr>
                <a:spLocks/>
              </p:cNvSpPr>
              <p:nvPr/>
            </p:nvSpPr>
            <p:spPr bwMode="hidden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92" name="Freeform 80"/>
              <p:cNvSpPr>
                <a:spLocks/>
              </p:cNvSpPr>
              <p:nvPr/>
            </p:nvSpPr>
            <p:spPr bwMode="hidden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6993" name="Freeform 81"/>
              <p:cNvSpPr>
                <a:spLocks/>
              </p:cNvSpPr>
              <p:nvPr/>
            </p:nvSpPr>
            <p:spPr bwMode="hidden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66994" name="Group 82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166995" name="Freeform 83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96" name="Freeform 84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97" name="Freeform 85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98" name="Freeform 86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6999" name="Freeform 87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7000" name="Group 88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167001" name="Freeform 89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7002" name="Freeform 90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sp>
          <p:nvSpPr>
            <p:cNvPr id="167003" name="Rectangle 91"/>
            <p:cNvSpPr>
              <a:spLocks noChangeArrowheads="1"/>
            </p:cNvSpPr>
            <p:nvPr userDrawn="1"/>
          </p:nvSpPr>
          <p:spPr bwMode="gray">
            <a:xfrm>
              <a:off x="740" y="2161"/>
              <a:ext cx="5016" cy="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67004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Ana başlık stilini düzenlemek için tıklatın</a:t>
            </a:r>
          </a:p>
        </p:txBody>
      </p:sp>
      <p:sp>
        <p:nvSpPr>
          <p:cNvPr id="167005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/>
              <a:t>Ana alt başlık stilini düzenlemek için tıklatın</a:t>
            </a:r>
          </a:p>
        </p:txBody>
      </p:sp>
      <p:sp>
        <p:nvSpPr>
          <p:cNvPr id="167006" name="Rectangle 9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EBFFA5E-C1E3-4D9D-8BA0-26C089619E00}" type="datetimeFigureOut">
              <a:rPr lang="tr-TR"/>
              <a:pPr/>
              <a:t>04.01.2013</a:t>
            </a:fld>
            <a:endParaRPr lang="tr-TR"/>
          </a:p>
        </p:txBody>
      </p:sp>
      <p:sp>
        <p:nvSpPr>
          <p:cNvPr id="167007" name="Rectangle 9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167008" name="Rectangle 9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DE6C3E1-25FA-428F-BB26-B6B8C4F5335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6AEE3A-7F13-47A3-B550-71FC20B5EFD2}" type="datetimeFigureOut">
              <a:rPr lang="tr-TR"/>
              <a:pPr/>
              <a:t>04.01.2013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B72B-86CC-4740-A04F-86F2D4CC968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2EE73-E303-49DE-9475-91A7D1D299CB}" type="datetimeFigureOut">
              <a:rPr lang="tr-TR"/>
              <a:pPr/>
              <a:t>04.01.2013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ABA59-E172-42F6-BB4B-85C87F92F0B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35DC4-DB30-454D-AB52-DACAFBE4FF65}" type="datetimeFigureOut">
              <a:rPr lang="tr-TR"/>
              <a:pPr/>
              <a:t>04.01.2013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6275C-8732-4147-A788-878ACA41BD8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BAAF3-AF84-40EA-8BC3-9BFDF76FF221}" type="datetimeFigureOut">
              <a:rPr lang="tr-TR"/>
              <a:pPr/>
              <a:t>04.01.2013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45D55-1B80-4D1B-9E02-45D543DE343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3F6F5B-0159-497F-B132-1E99BDE1016E}" type="datetimeFigureOut">
              <a:rPr lang="tr-TR"/>
              <a:pPr/>
              <a:t>04.01.2013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E4E2D-8B40-4F6C-8151-42227FDDFCF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7D1A3F-C8A4-4BCF-9FA5-3186502A698D}" type="datetimeFigureOut">
              <a:rPr lang="tr-TR"/>
              <a:pPr/>
              <a:t>04.01.2013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A1B13-A335-4979-AD6B-23C62EE2E27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DCD56B-D0C2-45BE-8BB1-1F0ABF4B9591}" type="datetimeFigureOut">
              <a:rPr lang="tr-TR"/>
              <a:pPr/>
              <a:t>04.01.2013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4358B-6AF9-407B-9DB1-41F2D807E8E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845114-2226-4A96-AE8F-F87D11233B79}" type="datetimeFigureOut">
              <a:rPr lang="tr-TR"/>
              <a:pPr/>
              <a:t>04.01.2013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4EE48-FE61-4599-98E3-8941049E8D4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AFCEA-6E0D-4675-8E1B-EC7B398C7EE9}" type="datetimeFigureOut">
              <a:rPr lang="tr-TR"/>
              <a:pPr/>
              <a:t>04.01.2013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DD33D-7622-4CF6-BB4F-9A733E71A9A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BDB6A-8286-4266-B16C-0596F2FE9E09}" type="datetimeFigureOut">
              <a:rPr lang="tr-TR"/>
              <a:pPr/>
              <a:t>04.01.2013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C30B-A12B-4646-B3FB-9A9C6F5418F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2"/>
          <p:cNvGrpSpPr>
            <a:grpSpLocks/>
          </p:cNvGrpSpPr>
          <p:nvPr/>
        </p:nvGrpSpPr>
        <p:grpSpPr bwMode="auto">
          <a:xfrm>
            <a:off x="-25400" y="0"/>
            <a:ext cx="9166225" cy="7027863"/>
            <a:chOff x="-16" y="0"/>
            <a:chExt cx="5774" cy="4427"/>
          </a:xfrm>
        </p:grpSpPr>
        <p:grpSp>
          <p:nvGrpSpPr>
            <p:cNvPr id="165891" name="Group 3"/>
            <p:cNvGrpSpPr>
              <a:grpSpLocks/>
            </p:cNvGrpSpPr>
            <p:nvPr userDrawn="1"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165892" name="Group 4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165893" name="Freeform 5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894" name="Freeform 6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5895" name="Group 7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165896" name="Freeform 8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897" name="Freeform 9"/>
                <p:cNvSpPr>
                  <a:spLocks/>
                </p:cNvSpPr>
                <p:nvPr/>
              </p:nvSpPr>
              <p:spPr bwMode="white">
                <a:xfrm>
                  <a:off x="3228" y="2119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5898" name="Group 10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165899" name="Freeform 11"/>
                <p:cNvSpPr>
                  <a:spLocks/>
                </p:cNvSpPr>
                <p:nvPr/>
              </p:nvSpPr>
              <p:spPr bwMode="white">
                <a:xfrm>
                  <a:off x="1146" y="1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00" name="Freeform 12"/>
                <p:cNvSpPr>
                  <a:spLocks/>
                </p:cNvSpPr>
                <p:nvPr/>
              </p:nvSpPr>
              <p:spPr bwMode="white">
                <a:xfrm>
                  <a:off x="1237" y="2174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01" name="Freeform 13"/>
                <p:cNvSpPr>
                  <a:spLocks/>
                </p:cNvSpPr>
                <p:nvPr/>
              </p:nvSpPr>
              <p:spPr bwMode="white">
                <a:xfrm>
                  <a:off x="1130" y="2595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02" name="Freeform 14"/>
                <p:cNvSpPr>
                  <a:spLocks/>
                </p:cNvSpPr>
                <p:nvPr/>
              </p:nvSpPr>
              <p:spPr bwMode="white">
                <a:xfrm>
                  <a:off x="1255" y="2644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5903" name="Group 15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165904" name="Freeform 16"/>
                <p:cNvSpPr>
                  <a:spLocks/>
                </p:cNvSpPr>
                <p:nvPr/>
              </p:nvSpPr>
              <p:spPr bwMode="white">
                <a:xfrm>
                  <a:off x="429" y="0"/>
                  <a:ext cx="493" cy="4316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4" y="1104"/>
                    </a:cxn>
                    <a:cxn ang="0">
                      <a:pos x="6" y="1845"/>
                    </a:cxn>
                    <a:cxn ang="0">
                      <a:pos x="6" y="1982"/>
                    </a:cxn>
                    <a:cxn ang="0">
                      <a:pos x="20" y="2024"/>
                    </a:cxn>
                    <a:cxn ang="0">
                      <a:pos x="24" y="2068"/>
                    </a:cxn>
                    <a:cxn ang="0">
                      <a:pos x="6" y="2119"/>
                    </a:cxn>
                    <a:cxn ang="0">
                      <a:pos x="6" y="2210"/>
                    </a:cxn>
                    <a:cxn ang="0">
                      <a:pos x="28" y="2464"/>
                    </a:cxn>
                    <a:cxn ang="0">
                      <a:pos x="24" y="3044"/>
                    </a:cxn>
                    <a:cxn ang="0">
                      <a:pos x="28" y="4316"/>
                    </a:cxn>
                    <a:cxn ang="0">
                      <a:pos x="80" y="4312"/>
                    </a:cxn>
                    <a:cxn ang="0">
                      <a:pos x="88" y="3288"/>
                    </a:cxn>
                    <a:cxn ang="0">
                      <a:pos x="84" y="2416"/>
                    </a:cxn>
                    <a:cxn ang="0">
                      <a:pos x="60" y="2208"/>
                    </a:cxn>
                    <a:cxn ang="0">
                      <a:pos x="92" y="2100"/>
                    </a:cxn>
                    <a:cxn ang="0">
                      <a:pos x="240" y="2084"/>
                    </a:cxn>
                    <a:cxn ang="0">
                      <a:pos x="384" y="2084"/>
                    </a:cxn>
                    <a:cxn ang="0">
                      <a:pos x="428" y="2128"/>
                    </a:cxn>
                    <a:cxn ang="0">
                      <a:pos x="424" y="2236"/>
                    </a:cxn>
                    <a:cxn ang="0">
                      <a:pos x="420" y="2344"/>
                    </a:cxn>
                    <a:cxn ang="0">
                      <a:pos x="408" y="2496"/>
                    </a:cxn>
                    <a:cxn ang="0">
                      <a:pos x="395" y="4313"/>
                    </a:cxn>
                    <a:cxn ang="0">
                      <a:pos x="476" y="4310"/>
                    </a:cxn>
                    <a:cxn ang="0">
                      <a:pos x="459" y="3614"/>
                    </a:cxn>
                    <a:cxn ang="0">
                      <a:pos x="468" y="2472"/>
                    </a:cxn>
                    <a:cxn ang="0">
                      <a:pos x="493" y="2165"/>
                    </a:cxn>
                    <a:cxn ang="0">
                      <a:pos x="468" y="2048"/>
                    </a:cxn>
                    <a:cxn ang="0">
                      <a:pos x="487" y="1982"/>
                    </a:cxn>
                    <a:cxn ang="0">
                      <a:pos x="487" y="1800"/>
                    </a:cxn>
                    <a:cxn ang="0">
                      <a:pos x="456" y="1024"/>
                    </a:cxn>
                    <a:cxn ang="0">
                      <a:pos x="468" y="0"/>
                    </a:cxn>
                    <a:cxn ang="0">
                      <a:pos x="420" y="0"/>
                    </a:cxn>
                    <a:cxn ang="0">
                      <a:pos x="412" y="524"/>
                    </a:cxn>
                    <a:cxn ang="0">
                      <a:pos x="404" y="920"/>
                    </a:cxn>
                    <a:cxn ang="0">
                      <a:pos x="420" y="1592"/>
                    </a:cxn>
                    <a:cxn ang="0">
                      <a:pos x="436" y="1956"/>
                    </a:cxn>
                    <a:cxn ang="0">
                      <a:pos x="400" y="2024"/>
                    </a:cxn>
                    <a:cxn ang="0">
                      <a:pos x="244" y="2004"/>
                    </a:cxn>
                    <a:cxn ang="0">
                      <a:pos x="96" y="2016"/>
                    </a:cxn>
                    <a:cxn ang="0">
                      <a:pos x="54" y="1845"/>
                    </a:cxn>
                    <a:cxn ang="0">
                      <a:pos x="88" y="1356"/>
                    </a:cxn>
                    <a:cxn ang="0">
                      <a:pos x="92" y="580"/>
                    </a:cxn>
                    <a:cxn ang="0">
                      <a:pos x="84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05" name="Freeform 17"/>
                <p:cNvSpPr>
                  <a:spLocks/>
                </p:cNvSpPr>
                <p:nvPr/>
              </p:nvSpPr>
              <p:spPr bwMode="white">
                <a:xfrm>
                  <a:off x="686" y="2115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5906" name="Group 18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165907" name="Freeform 19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/>
                  <a:ahLst/>
                  <a:cxnLst>
                    <a:cxn ang="0">
                      <a:pos x="40" y="7"/>
                    </a:cxn>
                    <a:cxn ang="0">
                      <a:pos x="44" y="1111"/>
                    </a:cxn>
                    <a:cxn ang="0">
                      <a:pos x="6" y="1852"/>
                    </a:cxn>
                    <a:cxn ang="0">
                      <a:pos x="6" y="1989"/>
                    </a:cxn>
                    <a:cxn ang="0">
                      <a:pos x="20" y="2031"/>
                    </a:cxn>
                    <a:cxn ang="0">
                      <a:pos x="24" y="2075"/>
                    </a:cxn>
                    <a:cxn ang="0">
                      <a:pos x="6" y="2126"/>
                    </a:cxn>
                    <a:cxn ang="0">
                      <a:pos x="6" y="2217"/>
                    </a:cxn>
                    <a:cxn ang="0">
                      <a:pos x="28" y="2471"/>
                    </a:cxn>
                    <a:cxn ang="0">
                      <a:pos x="24" y="3051"/>
                    </a:cxn>
                    <a:cxn ang="0">
                      <a:pos x="28" y="4323"/>
                    </a:cxn>
                    <a:cxn ang="0">
                      <a:pos x="80" y="4319"/>
                    </a:cxn>
                    <a:cxn ang="0">
                      <a:pos x="88" y="3295"/>
                    </a:cxn>
                    <a:cxn ang="0">
                      <a:pos x="84" y="2423"/>
                    </a:cxn>
                    <a:cxn ang="0">
                      <a:pos x="60" y="2215"/>
                    </a:cxn>
                    <a:cxn ang="0">
                      <a:pos x="92" y="2107"/>
                    </a:cxn>
                    <a:cxn ang="0">
                      <a:pos x="240" y="2091"/>
                    </a:cxn>
                    <a:cxn ang="0">
                      <a:pos x="384" y="2091"/>
                    </a:cxn>
                    <a:cxn ang="0">
                      <a:pos x="428" y="2135"/>
                    </a:cxn>
                    <a:cxn ang="0">
                      <a:pos x="424" y="2243"/>
                    </a:cxn>
                    <a:cxn ang="0">
                      <a:pos x="420" y="2351"/>
                    </a:cxn>
                    <a:cxn ang="0">
                      <a:pos x="408" y="2503"/>
                    </a:cxn>
                    <a:cxn ang="0">
                      <a:pos x="395" y="4320"/>
                    </a:cxn>
                    <a:cxn ang="0">
                      <a:pos x="476" y="4317"/>
                    </a:cxn>
                    <a:cxn ang="0">
                      <a:pos x="459" y="3621"/>
                    </a:cxn>
                    <a:cxn ang="0">
                      <a:pos x="468" y="2479"/>
                    </a:cxn>
                    <a:cxn ang="0">
                      <a:pos x="493" y="2172"/>
                    </a:cxn>
                    <a:cxn ang="0">
                      <a:pos x="468" y="2055"/>
                    </a:cxn>
                    <a:cxn ang="0">
                      <a:pos x="487" y="1989"/>
                    </a:cxn>
                    <a:cxn ang="0">
                      <a:pos x="487" y="1807"/>
                    </a:cxn>
                    <a:cxn ang="0">
                      <a:pos x="456" y="1031"/>
                    </a:cxn>
                    <a:cxn ang="0">
                      <a:pos x="472" y="0"/>
                    </a:cxn>
                    <a:cxn ang="0">
                      <a:pos x="416" y="3"/>
                    </a:cxn>
                    <a:cxn ang="0">
                      <a:pos x="412" y="531"/>
                    </a:cxn>
                    <a:cxn ang="0">
                      <a:pos x="404" y="927"/>
                    </a:cxn>
                    <a:cxn ang="0">
                      <a:pos x="420" y="1599"/>
                    </a:cxn>
                    <a:cxn ang="0">
                      <a:pos x="436" y="1963"/>
                    </a:cxn>
                    <a:cxn ang="0">
                      <a:pos x="400" y="2031"/>
                    </a:cxn>
                    <a:cxn ang="0">
                      <a:pos x="244" y="2011"/>
                    </a:cxn>
                    <a:cxn ang="0">
                      <a:pos x="96" y="2023"/>
                    </a:cxn>
                    <a:cxn ang="0">
                      <a:pos x="54" y="1852"/>
                    </a:cxn>
                    <a:cxn ang="0">
                      <a:pos x="88" y="1363"/>
                    </a:cxn>
                    <a:cxn ang="0">
                      <a:pos x="92" y="587"/>
                    </a:cxn>
                    <a:cxn ang="0">
                      <a:pos x="88" y="3"/>
                    </a:cxn>
                    <a:cxn ang="0">
                      <a:pos x="40" y="7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08" name="Freeform 20"/>
                <p:cNvSpPr>
                  <a:spLocks/>
                </p:cNvSpPr>
                <p:nvPr/>
              </p:nvSpPr>
              <p:spPr bwMode="white">
                <a:xfrm>
                  <a:off x="3228" y="2119"/>
                  <a:ext cx="110" cy="2203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165909" name="Freeform 21"/>
              <p:cNvSpPr>
                <a:spLocks/>
              </p:cNvSpPr>
              <p:nvPr/>
            </p:nvSpPr>
            <p:spPr bwMode="white">
              <a:xfrm rot="2199825" flipH="1">
                <a:off x="2185" y="2464"/>
                <a:ext cx="479" cy="950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10" name="Freeform 22"/>
              <p:cNvSpPr>
                <a:spLocks/>
              </p:cNvSpPr>
              <p:nvPr/>
            </p:nvSpPr>
            <p:spPr bwMode="white">
              <a:xfrm rot="21428822" flipH="1">
                <a:off x="2294" y="2929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11" name="Freeform 23"/>
              <p:cNvSpPr>
                <a:spLocks/>
              </p:cNvSpPr>
              <p:nvPr/>
            </p:nvSpPr>
            <p:spPr bwMode="white">
              <a:xfrm>
                <a:off x="3188" y="2454"/>
                <a:ext cx="978" cy="332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12" name="Freeform 24"/>
              <p:cNvSpPr>
                <a:spLocks/>
              </p:cNvSpPr>
              <p:nvPr/>
            </p:nvSpPr>
            <p:spPr bwMode="white">
              <a:xfrm rot="-744944">
                <a:off x="3295" y="2728"/>
                <a:ext cx="706" cy="1014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13" name="Freeform 25"/>
              <p:cNvSpPr>
                <a:spLocks/>
              </p:cNvSpPr>
              <p:nvPr/>
            </p:nvSpPr>
            <p:spPr bwMode="white">
              <a:xfrm>
                <a:off x="2993" y="2966"/>
                <a:ext cx="474" cy="1164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65914" name="Group 26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165915" name="Freeform 27"/>
                <p:cNvSpPr>
                  <a:spLocks/>
                </p:cNvSpPr>
                <p:nvPr/>
              </p:nvSpPr>
              <p:spPr bwMode="white">
                <a:xfrm rot="2199825" flipH="1">
                  <a:off x="2305" y="2232"/>
                  <a:ext cx="479" cy="950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16" name="Freeform 28"/>
                <p:cNvSpPr>
                  <a:spLocks/>
                </p:cNvSpPr>
                <p:nvPr/>
              </p:nvSpPr>
              <p:spPr bwMode="white">
                <a:xfrm rot="21428822" flipH="1">
                  <a:off x="2414" y="269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17" name="Freeform 29"/>
                <p:cNvSpPr>
                  <a:spLocks/>
                </p:cNvSpPr>
                <p:nvPr/>
              </p:nvSpPr>
              <p:spPr bwMode="white">
                <a:xfrm>
                  <a:off x="3308" y="2222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18" name="Freeform 30"/>
                <p:cNvSpPr>
                  <a:spLocks/>
                </p:cNvSpPr>
                <p:nvPr/>
              </p:nvSpPr>
              <p:spPr bwMode="white">
                <a:xfrm rot="-744944">
                  <a:off x="3415" y="249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19" name="Freeform 31"/>
                <p:cNvSpPr>
                  <a:spLocks/>
                </p:cNvSpPr>
                <p:nvPr/>
              </p:nvSpPr>
              <p:spPr bwMode="white">
                <a:xfrm>
                  <a:off x="3113" y="273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5920" name="Group 32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165921" name="Freeform 33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22" name="Freeform 34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23" name="Freeform 35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24" name="Freeform 36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25" name="Freeform 37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5926" name="Group 38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165927" name="Freeform 39"/>
                <p:cNvSpPr>
                  <a:spLocks/>
                </p:cNvSpPr>
                <p:nvPr/>
              </p:nvSpPr>
              <p:spPr bwMode="white">
                <a:xfrm>
                  <a:off x="4676" y="0"/>
                  <a:ext cx="369" cy="2611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4" y="1622"/>
                    </a:cxn>
                    <a:cxn ang="0">
                      <a:pos x="6" y="2547"/>
                    </a:cxn>
                    <a:cxn ang="0">
                      <a:pos x="38" y="2604"/>
                    </a:cxn>
                    <a:cxn ang="0">
                      <a:pos x="184" y="2588"/>
                    </a:cxn>
                    <a:cxn ang="0">
                      <a:pos x="339" y="2596"/>
                    </a:cxn>
                    <a:cxn ang="0">
                      <a:pos x="363" y="2531"/>
                    </a:cxn>
                    <a:cxn ang="0">
                      <a:pos x="339" y="1679"/>
                    </a:cxn>
                    <a:cxn ang="0">
                      <a:pos x="339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28" name="Freeform 40"/>
                <p:cNvSpPr>
                  <a:spLocks/>
                </p:cNvSpPr>
                <p:nvPr/>
              </p:nvSpPr>
              <p:spPr bwMode="white">
                <a:xfrm>
                  <a:off x="4767" y="2173"/>
                  <a:ext cx="251" cy="390"/>
                </a:xfrm>
                <a:custGeom>
                  <a:avLst/>
                  <a:gdLst/>
                  <a:ahLst/>
                  <a:cxnLst>
                    <a:cxn ang="0">
                      <a:pos x="32" y="379"/>
                    </a:cxn>
                    <a:cxn ang="0">
                      <a:pos x="77" y="364"/>
                    </a:cxn>
                    <a:cxn ang="0">
                      <a:pos x="152" y="370"/>
                    </a:cxn>
                    <a:cxn ang="0">
                      <a:pos x="209" y="388"/>
                    </a:cxn>
                    <a:cxn ang="0">
                      <a:pos x="242" y="379"/>
                    </a:cxn>
                    <a:cxn ang="0">
                      <a:pos x="248" y="328"/>
                    </a:cxn>
                    <a:cxn ang="0">
                      <a:pos x="227" y="175"/>
                    </a:cxn>
                    <a:cxn ang="0">
                      <a:pos x="194" y="130"/>
                    </a:cxn>
                    <a:cxn ang="0">
                      <a:pos x="179" y="295"/>
                    </a:cxn>
                    <a:cxn ang="0">
                      <a:pos x="152" y="307"/>
                    </a:cxn>
                    <a:cxn ang="0">
                      <a:pos x="134" y="163"/>
                    </a:cxn>
                    <a:cxn ang="0">
                      <a:pos x="65" y="13"/>
                    </a:cxn>
                    <a:cxn ang="0">
                      <a:pos x="29" y="85"/>
                    </a:cxn>
                    <a:cxn ang="0">
                      <a:pos x="26" y="271"/>
                    </a:cxn>
                    <a:cxn ang="0">
                      <a:pos x="2" y="337"/>
                    </a:cxn>
                    <a:cxn ang="0">
                      <a:pos x="11" y="379"/>
                    </a:cxn>
                    <a:cxn ang="0">
                      <a:pos x="32" y="379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29" name="Freeform 41"/>
                <p:cNvSpPr>
                  <a:spLocks/>
                </p:cNvSpPr>
                <p:nvPr/>
              </p:nvSpPr>
              <p:spPr bwMode="white">
                <a:xfrm>
                  <a:off x="4660" y="2594"/>
                  <a:ext cx="378" cy="1714"/>
                </a:xfrm>
                <a:custGeom>
                  <a:avLst/>
                  <a:gdLst/>
                  <a:ahLst/>
                  <a:cxnLst>
                    <a:cxn ang="0">
                      <a:pos x="0" y="1714"/>
                    </a:cxn>
                    <a:cxn ang="0">
                      <a:pos x="15" y="420"/>
                    </a:cxn>
                    <a:cxn ang="0">
                      <a:pos x="19" y="63"/>
                    </a:cxn>
                    <a:cxn ang="0">
                      <a:pos x="79" y="39"/>
                    </a:cxn>
                    <a:cxn ang="0">
                      <a:pos x="202" y="18"/>
                    </a:cxn>
                    <a:cxn ang="0">
                      <a:pos x="351" y="23"/>
                    </a:cxn>
                    <a:cxn ang="0">
                      <a:pos x="366" y="120"/>
                    </a:cxn>
                    <a:cxn ang="0">
                      <a:pos x="359" y="741"/>
                    </a:cxn>
                    <a:cxn ang="0">
                      <a:pos x="351" y="1714"/>
                    </a:cxn>
                    <a:cxn ang="0">
                      <a:pos x="0" y="1714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30" name="Freeform 42"/>
                <p:cNvSpPr>
                  <a:spLocks/>
                </p:cNvSpPr>
                <p:nvPr/>
              </p:nvSpPr>
              <p:spPr bwMode="white">
                <a:xfrm>
                  <a:off x="4785" y="2643"/>
                  <a:ext cx="146" cy="154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92" y="2"/>
                    </a:cxn>
                    <a:cxn ang="0">
                      <a:pos x="140" y="14"/>
                    </a:cxn>
                    <a:cxn ang="0">
                      <a:pos x="128" y="89"/>
                    </a:cxn>
                    <a:cxn ang="0">
                      <a:pos x="116" y="146"/>
                    </a:cxn>
                    <a:cxn ang="0">
                      <a:pos x="74" y="134"/>
                    </a:cxn>
                    <a:cxn ang="0">
                      <a:pos x="32" y="128"/>
                    </a:cxn>
                    <a:cxn ang="0">
                      <a:pos x="5" y="56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5931" name="Group 43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165932" name="Freeform 44"/>
                <p:cNvSpPr>
                  <a:spLocks/>
                </p:cNvSpPr>
                <p:nvPr/>
              </p:nvSpPr>
              <p:spPr bwMode="white">
                <a:xfrm>
                  <a:off x="3792" y="0"/>
                  <a:ext cx="416" cy="432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8" y="406"/>
                    </a:cxn>
                    <a:cxn ang="0">
                      <a:pos x="3" y="662"/>
                    </a:cxn>
                    <a:cxn ang="0">
                      <a:pos x="8" y="713"/>
                    </a:cxn>
                    <a:cxn ang="0">
                      <a:pos x="24" y="740"/>
                    </a:cxn>
                    <a:cxn ang="0">
                      <a:pos x="42" y="758"/>
                    </a:cxn>
                    <a:cxn ang="0">
                      <a:pos x="36" y="803"/>
                    </a:cxn>
                    <a:cxn ang="0">
                      <a:pos x="12" y="824"/>
                    </a:cxn>
                    <a:cxn ang="0">
                      <a:pos x="0" y="878"/>
                    </a:cxn>
                    <a:cxn ang="0">
                      <a:pos x="9" y="2903"/>
                    </a:cxn>
                    <a:cxn ang="0">
                      <a:pos x="9" y="3276"/>
                    </a:cxn>
                    <a:cxn ang="0">
                      <a:pos x="16" y="3330"/>
                    </a:cxn>
                    <a:cxn ang="0">
                      <a:pos x="42" y="3354"/>
                    </a:cxn>
                    <a:cxn ang="0">
                      <a:pos x="51" y="3390"/>
                    </a:cxn>
                    <a:cxn ang="0">
                      <a:pos x="39" y="3427"/>
                    </a:cxn>
                    <a:cxn ang="0">
                      <a:pos x="24" y="3466"/>
                    </a:cxn>
                    <a:cxn ang="0">
                      <a:pos x="31" y="4321"/>
                    </a:cxn>
                    <a:cxn ang="0">
                      <a:pos x="102" y="4317"/>
                    </a:cxn>
                    <a:cxn ang="0">
                      <a:pos x="93" y="3529"/>
                    </a:cxn>
                    <a:cxn ang="0">
                      <a:pos x="117" y="3496"/>
                    </a:cxn>
                    <a:cxn ang="0">
                      <a:pos x="156" y="3493"/>
                    </a:cxn>
                    <a:cxn ang="0">
                      <a:pos x="297" y="3502"/>
                    </a:cxn>
                    <a:cxn ang="0">
                      <a:pos x="345" y="3502"/>
                    </a:cxn>
                    <a:cxn ang="0">
                      <a:pos x="357" y="3478"/>
                    </a:cxn>
                    <a:cxn ang="0">
                      <a:pos x="315" y="3459"/>
                    </a:cxn>
                    <a:cxn ang="0">
                      <a:pos x="128" y="3444"/>
                    </a:cxn>
                    <a:cxn ang="0">
                      <a:pos x="99" y="3430"/>
                    </a:cxn>
                    <a:cxn ang="0">
                      <a:pos x="120" y="3408"/>
                    </a:cxn>
                    <a:cxn ang="0">
                      <a:pos x="210" y="3399"/>
                    </a:cxn>
                    <a:cxn ang="0">
                      <a:pos x="337" y="3398"/>
                    </a:cxn>
                    <a:cxn ang="0">
                      <a:pos x="381" y="3381"/>
                    </a:cxn>
                    <a:cxn ang="0">
                      <a:pos x="128" y="3375"/>
                    </a:cxn>
                    <a:cxn ang="0">
                      <a:pos x="87" y="3336"/>
                    </a:cxn>
                    <a:cxn ang="0">
                      <a:pos x="68" y="3285"/>
                    </a:cxn>
                    <a:cxn ang="0">
                      <a:pos x="63" y="1525"/>
                    </a:cxn>
                    <a:cxn ang="0">
                      <a:pos x="68" y="885"/>
                    </a:cxn>
                    <a:cxn ang="0">
                      <a:pos x="84" y="851"/>
                    </a:cxn>
                    <a:cxn ang="0">
                      <a:pos x="120" y="832"/>
                    </a:cxn>
                    <a:cxn ang="0">
                      <a:pos x="405" y="825"/>
                    </a:cxn>
                    <a:cxn ang="0">
                      <a:pos x="405" y="765"/>
                    </a:cxn>
                    <a:cxn ang="0">
                      <a:pos x="203" y="765"/>
                    </a:cxn>
                    <a:cxn ang="0">
                      <a:pos x="150" y="752"/>
                    </a:cxn>
                    <a:cxn ang="0">
                      <a:pos x="105" y="728"/>
                    </a:cxn>
                    <a:cxn ang="0">
                      <a:pos x="75" y="705"/>
                    </a:cxn>
                    <a:cxn ang="0">
                      <a:pos x="60" y="645"/>
                    </a:cxn>
                    <a:cxn ang="0">
                      <a:pos x="81" y="316"/>
                    </a:cxn>
                    <a:cxn ang="0">
                      <a:pos x="81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33" name="Freeform 45"/>
                <p:cNvSpPr>
                  <a:spLocks/>
                </p:cNvSpPr>
                <p:nvPr/>
              </p:nvSpPr>
              <p:spPr bwMode="white">
                <a:xfrm>
                  <a:off x="4099" y="-7"/>
                  <a:ext cx="187" cy="4323"/>
                </a:xfrm>
                <a:custGeom>
                  <a:avLst/>
                  <a:gdLst/>
                  <a:ahLst/>
                  <a:cxnLst>
                    <a:cxn ang="0">
                      <a:pos x="142" y="0"/>
                    </a:cxn>
                    <a:cxn ang="0">
                      <a:pos x="157" y="658"/>
                    </a:cxn>
                    <a:cxn ang="0">
                      <a:pos x="142" y="733"/>
                    </a:cxn>
                    <a:cxn ang="0">
                      <a:pos x="90" y="763"/>
                    </a:cxn>
                    <a:cxn ang="0">
                      <a:pos x="53" y="792"/>
                    </a:cxn>
                    <a:cxn ang="0">
                      <a:pos x="83" y="830"/>
                    </a:cxn>
                    <a:cxn ang="0">
                      <a:pos x="127" y="837"/>
                    </a:cxn>
                    <a:cxn ang="0">
                      <a:pos x="157" y="875"/>
                    </a:cxn>
                    <a:cxn ang="0">
                      <a:pos x="157" y="1152"/>
                    </a:cxn>
                    <a:cxn ang="0">
                      <a:pos x="135" y="1466"/>
                    </a:cxn>
                    <a:cxn ang="0">
                      <a:pos x="135" y="2573"/>
                    </a:cxn>
                    <a:cxn ang="0">
                      <a:pos x="165" y="3037"/>
                    </a:cxn>
                    <a:cxn ang="0">
                      <a:pos x="180" y="3298"/>
                    </a:cxn>
                    <a:cxn ang="0">
                      <a:pos x="142" y="3418"/>
                    </a:cxn>
                    <a:cxn ang="0">
                      <a:pos x="150" y="3463"/>
                    </a:cxn>
                    <a:cxn ang="0">
                      <a:pos x="172" y="3523"/>
                    </a:cxn>
                    <a:cxn ang="0">
                      <a:pos x="187" y="3807"/>
                    </a:cxn>
                    <a:cxn ang="0">
                      <a:pos x="187" y="4323"/>
                    </a:cxn>
                    <a:cxn ang="0">
                      <a:pos x="120" y="4316"/>
                    </a:cxn>
                    <a:cxn ang="0">
                      <a:pos x="105" y="3605"/>
                    </a:cxn>
                    <a:cxn ang="0">
                      <a:pos x="68" y="3463"/>
                    </a:cxn>
                    <a:cxn ang="0">
                      <a:pos x="83" y="3381"/>
                    </a:cxn>
                    <a:cxn ang="0">
                      <a:pos x="127" y="3313"/>
                    </a:cxn>
                    <a:cxn ang="0">
                      <a:pos x="98" y="3081"/>
                    </a:cxn>
                    <a:cxn ang="0">
                      <a:pos x="83" y="2573"/>
                    </a:cxn>
                    <a:cxn ang="0">
                      <a:pos x="83" y="1825"/>
                    </a:cxn>
                    <a:cxn ang="0">
                      <a:pos x="75" y="1264"/>
                    </a:cxn>
                    <a:cxn ang="0">
                      <a:pos x="83" y="950"/>
                    </a:cxn>
                    <a:cxn ang="0">
                      <a:pos x="38" y="852"/>
                    </a:cxn>
                    <a:cxn ang="0">
                      <a:pos x="0" y="807"/>
                    </a:cxn>
                    <a:cxn ang="0">
                      <a:pos x="75" y="718"/>
                    </a:cxn>
                    <a:cxn ang="0">
                      <a:pos x="105" y="605"/>
                    </a:cxn>
                    <a:cxn ang="0">
                      <a:pos x="90" y="119"/>
                    </a:cxn>
                    <a:cxn ang="0">
                      <a:pos x="75" y="7"/>
                    </a:cxn>
                    <a:cxn ang="0">
                      <a:pos x="142" y="0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5934" name="Group 46"/>
              <p:cNvGrpSpPr>
                <a:grpSpLocks/>
              </p:cNvGrpSpPr>
              <p:nvPr/>
            </p:nvGrpSpPr>
            <p:grpSpPr bwMode="auto">
              <a:xfrm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165935" name="Freeform 47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36" name="Freeform 48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37" name="Freeform 49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165938" name="Freeform 50"/>
              <p:cNvSpPr>
                <a:spLocks/>
              </p:cNvSpPr>
              <p:nvPr/>
            </p:nvSpPr>
            <p:spPr bwMode="white">
              <a:xfrm rot="21428822" flipH="1">
                <a:off x="4882" y="660"/>
                <a:ext cx="496" cy="713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39" name="Freeform 51"/>
              <p:cNvSpPr>
                <a:spLocks/>
              </p:cNvSpPr>
              <p:nvPr/>
            </p:nvSpPr>
            <p:spPr bwMode="white">
              <a:xfrm>
                <a:off x="5541" y="574"/>
                <a:ext cx="216" cy="365"/>
              </a:xfrm>
              <a:custGeom>
                <a:avLst/>
                <a:gdLst/>
                <a:ahLst/>
                <a:cxnLst>
                  <a:cxn ang="0">
                    <a:pos x="39" y="8"/>
                  </a:cxn>
                  <a:cxn ang="0">
                    <a:pos x="213" y="23"/>
                  </a:cxn>
                  <a:cxn ang="0">
                    <a:pos x="216" y="146"/>
                  </a:cxn>
                  <a:cxn ang="0">
                    <a:pos x="84" y="66"/>
                  </a:cxn>
                  <a:cxn ang="0">
                    <a:pos x="72" y="85"/>
                  </a:cxn>
                  <a:cxn ang="0">
                    <a:pos x="169" y="147"/>
                  </a:cxn>
                  <a:cxn ang="0">
                    <a:pos x="213" y="194"/>
                  </a:cxn>
                  <a:cxn ang="0">
                    <a:pos x="216" y="365"/>
                  </a:cxn>
                  <a:cxn ang="0">
                    <a:pos x="45" y="192"/>
                  </a:cxn>
                  <a:cxn ang="0">
                    <a:pos x="1" y="68"/>
                  </a:cxn>
                  <a:cxn ang="0">
                    <a:pos x="39" y="8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40" name="Freeform 52"/>
              <p:cNvSpPr>
                <a:spLocks/>
              </p:cNvSpPr>
              <p:nvPr/>
            </p:nvSpPr>
            <p:spPr bwMode="white">
              <a:xfrm>
                <a:off x="5373" y="686"/>
                <a:ext cx="334" cy="819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65941" name="Group 53"/>
              <p:cNvGrpSpPr>
                <a:grpSpLocks/>
              </p:cNvGrpSpPr>
              <p:nvPr/>
            </p:nvGrpSpPr>
            <p:grpSpPr bwMode="auto">
              <a:xfrm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165942" name="Freeform 54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43" name="Freeform 55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44" name="Freeform 56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5945" name="Group 57"/>
              <p:cNvGrpSpPr>
                <a:grpSpLocks/>
              </p:cNvGrpSpPr>
              <p:nvPr/>
            </p:nvGrpSpPr>
            <p:grpSpPr bwMode="auto">
              <a:xfrm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165946" name="Freeform 58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47" name="Freeform 59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48" name="Freeform 60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165949" name="Freeform 61"/>
              <p:cNvSpPr>
                <a:spLocks/>
              </p:cNvSpPr>
              <p:nvPr/>
            </p:nvSpPr>
            <p:spPr bwMode="white">
              <a:xfrm rot="-744944">
                <a:off x="818" y="3141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50" name="Freeform 62"/>
              <p:cNvSpPr>
                <a:spLocks/>
              </p:cNvSpPr>
              <p:nvPr/>
            </p:nvSpPr>
            <p:spPr bwMode="white">
              <a:xfrm>
                <a:off x="604" y="3352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51" name="Freeform 63"/>
              <p:cNvSpPr>
                <a:spLocks/>
              </p:cNvSpPr>
              <p:nvPr/>
            </p:nvSpPr>
            <p:spPr bwMode="white">
              <a:xfrm>
                <a:off x="721" y="2948"/>
                <a:ext cx="729" cy="248"/>
              </a:xfrm>
              <a:custGeom>
                <a:avLst/>
                <a:gdLst/>
                <a:ahLst/>
                <a:cxnLst>
                  <a:cxn ang="0">
                    <a:pos x="96" y="464"/>
                  </a:cxn>
                  <a:cxn ang="0">
                    <a:pos x="48" y="368"/>
                  </a:cxn>
                  <a:cxn ang="0">
                    <a:pos x="96" y="224"/>
                  </a:cxn>
                  <a:cxn ang="0">
                    <a:pos x="384" y="32"/>
                  </a:cxn>
                  <a:cxn ang="0">
                    <a:pos x="960" y="32"/>
                  </a:cxn>
                  <a:cxn ang="0">
                    <a:pos x="1584" y="224"/>
                  </a:cxn>
                  <a:cxn ang="0">
                    <a:pos x="1920" y="416"/>
                  </a:cxn>
                  <a:cxn ang="0">
                    <a:pos x="2004" y="544"/>
                  </a:cxn>
                  <a:cxn ang="0">
                    <a:pos x="1824" y="560"/>
                  </a:cxn>
                  <a:cxn ang="0">
                    <a:pos x="1488" y="464"/>
                  </a:cxn>
                  <a:cxn ang="0">
                    <a:pos x="960" y="320"/>
                  </a:cxn>
                  <a:cxn ang="0">
                    <a:pos x="480" y="320"/>
                  </a:cxn>
                  <a:cxn ang="0">
                    <a:pos x="336" y="368"/>
                  </a:cxn>
                  <a:cxn ang="0">
                    <a:pos x="336" y="416"/>
                  </a:cxn>
                  <a:cxn ang="0">
                    <a:pos x="528" y="368"/>
                  </a:cxn>
                  <a:cxn ang="0">
                    <a:pos x="960" y="368"/>
                  </a:cxn>
                  <a:cxn ang="0">
                    <a:pos x="1584" y="560"/>
                  </a:cxn>
                  <a:cxn ang="0">
                    <a:pos x="1632" y="608"/>
                  </a:cxn>
                  <a:cxn ang="0">
                    <a:pos x="1392" y="656"/>
                  </a:cxn>
                  <a:cxn ang="0">
                    <a:pos x="624" y="656"/>
                  </a:cxn>
                  <a:cxn ang="0">
                    <a:pos x="96" y="464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52" name="Freeform 64"/>
              <p:cNvSpPr>
                <a:spLocks/>
              </p:cNvSpPr>
              <p:nvPr/>
            </p:nvSpPr>
            <p:spPr bwMode="white">
              <a:xfrm>
                <a:off x="0" y="3278"/>
                <a:ext cx="537" cy="619"/>
              </a:xfrm>
              <a:custGeom>
                <a:avLst/>
                <a:gdLst/>
                <a:ahLst/>
                <a:cxnLst>
                  <a:cxn ang="0">
                    <a:pos x="497" y="43"/>
                  </a:cxn>
                  <a:cxn ang="0">
                    <a:pos x="315" y="58"/>
                  </a:cxn>
                  <a:cxn ang="0">
                    <a:pos x="0" y="388"/>
                  </a:cxn>
                  <a:cxn ang="0">
                    <a:pos x="3" y="520"/>
                  </a:cxn>
                  <a:cxn ang="0">
                    <a:pos x="119" y="387"/>
                  </a:cxn>
                  <a:cxn ang="0">
                    <a:pos x="302" y="197"/>
                  </a:cxn>
                  <a:cxn ang="0">
                    <a:pos x="447" y="104"/>
                  </a:cxn>
                  <a:cxn ang="0">
                    <a:pos x="460" y="124"/>
                  </a:cxn>
                  <a:cxn ang="0">
                    <a:pos x="357" y="191"/>
                  </a:cxn>
                  <a:cxn ang="0">
                    <a:pos x="221" y="322"/>
                  </a:cxn>
                  <a:cxn ang="0">
                    <a:pos x="0" y="562"/>
                  </a:cxn>
                  <a:cxn ang="0">
                    <a:pos x="0" y="619"/>
                  </a:cxn>
                  <a:cxn ang="0">
                    <a:pos x="264" y="455"/>
                  </a:cxn>
                  <a:cxn ang="0">
                    <a:pos x="488" y="238"/>
                  </a:cxn>
                  <a:cxn ang="0">
                    <a:pos x="536" y="106"/>
                  </a:cxn>
                  <a:cxn ang="0">
                    <a:pos x="497" y="43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53" name="Freeform 65"/>
              <p:cNvSpPr>
                <a:spLocks/>
              </p:cNvSpPr>
              <p:nvPr/>
            </p:nvSpPr>
            <p:spPr bwMode="white">
              <a:xfrm>
                <a:off x="0" y="3063"/>
                <a:ext cx="506" cy="242"/>
              </a:xfrm>
              <a:custGeom>
                <a:avLst/>
                <a:gdLst/>
                <a:ahLst/>
                <a:cxnLst>
                  <a:cxn ang="0">
                    <a:pos x="469" y="200"/>
                  </a:cxn>
                  <a:cxn ang="0">
                    <a:pos x="492" y="168"/>
                  </a:cxn>
                  <a:cxn ang="0">
                    <a:pos x="481" y="114"/>
                  </a:cxn>
                  <a:cxn ang="0">
                    <a:pos x="389" y="31"/>
                  </a:cxn>
                  <a:cxn ang="0">
                    <a:pos x="184" y="1"/>
                  </a:cxn>
                  <a:cxn ang="0">
                    <a:pos x="3" y="24"/>
                  </a:cxn>
                  <a:cxn ang="0">
                    <a:pos x="0" y="114"/>
                  </a:cxn>
                  <a:cxn ang="0">
                    <a:pos x="169" y="103"/>
                  </a:cxn>
                  <a:cxn ang="0">
                    <a:pos x="340" y="129"/>
                  </a:cxn>
                  <a:cxn ang="0">
                    <a:pos x="389" y="153"/>
                  </a:cxn>
                  <a:cxn ang="0">
                    <a:pos x="386" y="170"/>
                  </a:cxn>
                  <a:cxn ang="0">
                    <a:pos x="319" y="143"/>
                  </a:cxn>
                  <a:cxn ang="0">
                    <a:pos x="166" y="120"/>
                  </a:cxn>
                  <a:cxn ang="0">
                    <a:pos x="3" y="144"/>
                  </a:cxn>
                  <a:cxn ang="0">
                    <a:pos x="6" y="204"/>
                  </a:cxn>
                  <a:cxn ang="0">
                    <a:pos x="271" y="241"/>
                  </a:cxn>
                  <a:cxn ang="0">
                    <a:pos x="469" y="200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54" name="Freeform 66"/>
              <p:cNvSpPr>
                <a:spLocks/>
              </p:cNvSpPr>
              <p:nvPr/>
            </p:nvSpPr>
            <p:spPr bwMode="white">
              <a:xfrm rot="-744944">
                <a:off x="811" y="22"/>
                <a:ext cx="527" cy="756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55" name="Freeform 67"/>
              <p:cNvSpPr>
                <a:spLocks/>
              </p:cNvSpPr>
              <p:nvPr/>
            </p:nvSpPr>
            <p:spPr bwMode="white">
              <a:xfrm>
                <a:off x="597" y="233"/>
                <a:ext cx="353" cy="868"/>
              </a:xfrm>
              <a:custGeom>
                <a:avLst/>
                <a:gdLst/>
                <a:ahLst/>
                <a:cxnLst>
                  <a:cxn ang="0">
                    <a:pos x="253" y="1432"/>
                  </a:cxn>
                  <a:cxn ang="0">
                    <a:pos x="82" y="881"/>
                  </a:cxn>
                  <a:cxn ang="0">
                    <a:pos x="12" y="296"/>
                  </a:cxn>
                  <a:cxn ang="0">
                    <a:pos x="156" y="56"/>
                  </a:cxn>
                  <a:cxn ang="0">
                    <a:pos x="444" y="56"/>
                  </a:cxn>
                  <a:cxn ang="0">
                    <a:pos x="636" y="392"/>
                  </a:cxn>
                  <a:cxn ang="0">
                    <a:pos x="876" y="1112"/>
                  </a:cxn>
                  <a:cxn ang="0">
                    <a:pos x="972" y="2024"/>
                  </a:cxn>
                  <a:cxn ang="0">
                    <a:pos x="924" y="2360"/>
                  </a:cxn>
                  <a:cxn ang="0">
                    <a:pos x="876" y="2312"/>
                  </a:cxn>
                  <a:cxn ang="0">
                    <a:pos x="828" y="1928"/>
                  </a:cxn>
                  <a:cxn ang="0">
                    <a:pos x="684" y="1304"/>
                  </a:cxn>
                  <a:cxn ang="0">
                    <a:pos x="396" y="488"/>
                  </a:cxn>
                  <a:cxn ang="0">
                    <a:pos x="300" y="344"/>
                  </a:cxn>
                  <a:cxn ang="0">
                    <a:pos x="300" y="440"/>
                  </a:cxn>
                  <a:cxn ang="0">
                    <a:pos x="540" y="1064"/>
                  </a:cxn>
                  <a:cxn ang="0">
                    <a:pos x="732" y="1784"/>
                  </a:cxn>
                  <a:cxn ang="0">
                    <a:pos x="780" y="2264"/>
                  </a:cxn>
                  <a:cxn ang="0">
                    <a:pos x="732" y="2312"/>
                  </a:cxn>
                  <a:cxn ang="0">
                    <a:pos x="496" y="1887"/>
                  </a:cxn>
                  <a:cxn ang="0">
                    <a:pos x="253" y="1432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56" name="Freeform 68"/>
              <p:cNvSpPr>
                <a:spLocks/>
              </p:cNvSpPr>
              <p:nvPr/>
            </p:nvSpPr>
            <p:spPr bwMode="white">
              <a:xfrm>
                <a:off x="667" y="0"/>
                <a:ext cx="880" cy="76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76" y="0"/>
                  </a:cxn>
                  <a:cxn ang="0">
                    <a:pos x="705" y="31"/>
                  </a:cxn>
                  <a:cxn ang="0">
                    <a:pos x="619" y="31"/>
                  </a:cxn>
                  <a:cxn ang="0">
                    <a:pos x="636" y="48"/>
                  </a:cxn>
                  <a:cxn ang="0">
                    <a:pos x="549" y="65"/>
                  </a:cxn>
                  <a:cxn ang="0">
                    <a:pos x="272" y="65"/>
                  </a:cxn>
                  <a:cxn ang="0">
                    <a:pos x="83" y="0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57" name="Freeform 69"/>
              <p:cNvSpPr>
                <a:spLocks/>
              </p:cNvSpPr>
              <p:nvPr/>
            </p:nvSpPr>
            <p:spPr bwMode="white">
              <a:xfrm>
                <a:off x="-14" y="161"/>
                <a:ext cx="544" cy="634"/>
              </a:xfrm>
              <a:custGeom>
                <a:avLst/>
                <a:gdLst/>
                <a:ahLst/>
                <a:cxnLst>
                  <a:cxn ang="0">
                    <a:pos x="504" y="41"/>
                  </a:cxn>
                  <a:cxn ang="0">
                    <a:pos x="322" y="56"/>
                  </a:cxn>
                  <a:cxn ang="0">
                    <a:pos x="17" y="379"/>
                  </a:cxn>
                  <a:cxn ang="0">
                    <a:pos x="14" y="520"/>
                  </a:cxn>
                  <a:cxn ang="0">
                    <a:pos x="126" y="385"/>
                  </a:cxn>
                  <a:cxn ang="0">
                    <a:pos x="309" y="195"/>
                  </a:cxn>
                  <a:cxn ang="0">
                    <a:pos x="454" y="102"/>
                  </a:cxn>
                  <a:cxn ang="0">
                    <a:pos x="467" y="122"/>
                  </a:cxn>
                  <a:cxn ang="0">
                    <a:pos x="364" y="189"/>
                  </a:cxn>
                  <a:cxn ang="0">
                    <a:pos x="228" y="320"/>
                  </a:cxn>
                  <a:cxn ang="0">
                    <a:pos x="41" y="527"/>
                  </a:cxn>
                  <a:cxn ang="0">
                    <a:pos x="17" y="559"/>
                  </a:cxn>
                  <a:cxn ang="0">
                    <a:pos x="14" y="628"/>
                  </a:cxn>
                  <a:cxn ang="0">
                    <a:pos x="43" y="598"/>
                  </a:cxn>
                  <a:cxn ang="0">
                    <a:pos x="271" y="453"/>
                  </a:cxn>
                  <a:cxn ang="0">
                    <a:pos x="495" y="236"/>
                  </a:cxn>
                  <a:cxn ang="0">
                    <a:pos x="543" y="104"/>
                  </a:cxn>
                  <a:cxn ang="0">
                    <a:pos x="504" y="41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58" name="Freeform 70"/>
              <p:cNvSpPr>
                <a:spLocks/>
              </p:cNvSpPr>
              <p:nvPr/>
            </p:nvSpPr>
            <p:spPr bwMode="white">
              <a:xfrm>
                <a:off x="0" y="0"/>
                <a:ext cx="499" cy="186"/>
              </a:xfrm>
              <a:custGeom>
                <a:avLst/>
                <a:gdLst/>
                <a:ahLst/>
                <a:cxnLst>
                  <a:cxn ang="0">
                    <a:pos x="462" y="144"/>
                  </a:cxn>
                  <a:cxn ang="0">
                    <a:pos x="485" y="112"/>
                  </a:cxn>
                  <a:cxn ang="0">
                    <a:pos x="474" y="58"/>
                  </a:cxn>
                  <a:cxn ang="0">
                    <a:pos x="411" y="3"/>
                  </a:cxn>
                  <a:cxn ang="0">
                    <a:pos x="0" y="0"/>
                  </a:cxn>
                  <a:cxn ang="0">
                    <a:pos x="3" y="60"/>
                  </a:cxn>
                  <a:cxn ang="0">
                    <a:pos x="162" y="47"/>
                  </a:cxn>
                  <a:cxn ang="0">
                    <a:pos x="333" y="73"/>
                  </a:cxn>
                  <a:cxn ang="0">
                    <a:pos x="382" y="97"/>
                  </a:cxn>
                  <a:cxn ang="0">
                    <a:pos x="379" y="114"/>
                  </a:cxn>
                  <a:cxn ang="0">
                    <a:pos x="312" y="87"/>
                  </a:cxn>
                  <a:cxn ang="0">
                    <a:pos x="159" y="64"/>
                  </a:cxn>
                  <a:cxn ang="0">
                    <a:pos x="3" y="87"/>
                  </a:cxn>
                  <a:cxn ang="0">
                    <a:pos x="3" y="150"/>
                  </a:cxn>
                  <a:cxn ang="0">
                    <a:pos x="264" y="185"/>
                  </a:cxn>
                  <a:cxn ang="0">
                    <a:pos x="462" y="144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65959" name="Group 71"/>
              <p:cNvGrpSpPr>
                <a:grpSpLocks/>
              </p:cNvGrpSpPr>
              <p:nvPr/>
            </p:nvGrpSpPr>
            <p:grpSpPr bwMode="auto">
              <a:xfrm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165960" name="Freeform 72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61" name="Freeform 73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62" name="Freeform 74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5963" name="Group 75"/>
              <p:cNvGrpSpPr>
                <a:grpSpLocks/>
              </p:cNvGrpSpPr>
              <p:nvPr/>
            </p:nvGrpSpPr>
            <p:grpSpPr bwMode="auto">
              <a:xfrm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165964" name="Freeform 76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65" name="Freeform 77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66" name="Freeform 78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sp>
            <p:nvSpPr>
              <p:cNvPr id="165967" name="Freeform 79"/>
              <p:cNvSpPr>
                <a:spLocks/>
              </p:cNvSpPr>
              <p:nvPr/>
            </p:nvSpPr>
            <p:spPr bwMode="white">
              <a:xfrm>
                <a:off x="2998" y="3579"/>
                <a:ext cx="678" cy="738"/>
              </a:xfrm>
              <a:custGeom>
                <a:avLst/>
                <a:gdLst/>
                <a:ahLst/>
                <a:cxnLst>
                  <a:cxn ang="0">
                    <a:pos x="577" y="17"/>
                  </a:cxn>
                  <a:cxn ang="0">
                    <a:pos x="341" y="100"/>
                  </a:cxn>
                  <a:cxn ang="0">
                    <a:pos x="54" y="621"/>
                  </a:cxn>
                  <a:cxn ang="0">
                    <a:pos x="17" y="735"/>
                  </a:cxn>
                  <a:cxn ang="0">
                    <a:pos x="140" y="738"/>
                  </a:cxn>
                  <a:cxn ang="0">
                    <a:pos x="198" y="614"/>
                  </a:cxn>
                  <a:cxn ang="0">
                    <a:pos x="375" y="292"/>
                  </a:cxn>
                  <a:cxn ang="0">
                    <a:pos x="534" y="115"/>
                  </a:cxn>
                  <a:cxn ang="0">
                    <a:pos x="559" y="138"/>
                  </a:cxn>
                  <a:cxn ang="0">
                    <a:pos x="445" y="264"/>
                  </a:cxn>
                  <a:cxn ang="0">
                    <a:pos x="311" y="487"/>
                  </a:cxn>
                  <a:cxn ang="0">
                    <a:pos x="188" y="738"/>
                  </a:cxn>
                  <a:cxn ang="0">
                    <a:pos x="353" y="738"/>
                  </a:cxn>
                  <a:cxn ang="0">
                    <a:pos x="417" y="651"/>
                  </a:cxn>
                  <a:cxn ang="0">
                    <a:pos x="638" y="279"/>
                  </a:cxn>
                  <a:cxn ang="0">
                    <a:pos x="653" y="85"/>
                  </a:cxn>
                  <a:cxn ang="0">
                    <a:pos x="577" y="17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68" name="Freeform 80"/>
              <p:cNvSpPr>
                <a:spLocks/>
              </p:cNvSpPr>
              <p:nvPr/>
            </p:nvSpPr>
            <p:spPr bwMode="white">
              <a:xfrm rot="-744944">
                <a:off x="3996" y="3377"/>
                <a:ext cx="729" cy="1047"/>
              </a:xfrm>
              <a:custGeom>
                <a:avLst/>
                <a:gdLst/>
                <a:ahLst/>
                <a:cxnLst>
                  <a:cxn ang="0">
                    <a:pos x="184" y="48"/>
                  </a:cxn>
                  <a:cxn ang="0">
                    <a:pos x="664" y="192"/>
                  </a:cxn>
                  <a:cxn ang="0">
                    <a:pos x="1288" y="1200"/>
                  </a:cxn>
                  <a:cxn ang="0">
                    <a:pos x="1432" y="1968"/>
                  </a:cxn>
                  <a:cxn ang="0">
                    <a:pos x="1384" y="1920"/>
                  </a:cxn>
                  <a:cxn ang="0">
                    <a:pos x="1000" y="1200"/>
                  </a:cxn>
                  <a:cxn ang="0">
                    <a:pos x="616" y="576"/>
                  </a:cxn>
                  <a:cxn ang="0">
                    <a:pos x="280" y="240"/>
                  </a:cxn>
                  <a:cxn ang="0">
                    <a:pos x="232" y="288"/>
                  </a:cxn>
                  <a:cxn ang="0">
                    <a:pos x="472" y="528"/>
                  </a:cxn>
                  <a:cxn ang="0">
                    <a:pos x="760" y="960"/>
                  </a:cxn>
                  <a:cxn ang="0">
                    <a:pos x="1144" y="1632"/>
                  </a:cxn>
                  <a:cxn ang="0">
                    <a:pos x="1384" y="2016"/>
                  </a:cxn>
                  <a:cxn ang="0">
                    <a:pos x="1336" y="2016"/>
                  </a:cxn>
                  <a:cxn ang="0">
                    <a:pos x="1096" y="1824"/>
                  </a:cxn>
                  <a:cxn ang="0">
                    <a:pos x="568" y="1296"/>
                  </a:cxn>
                  <a:cxn ang="0">
                    <a:pos x="88" y="576"/>
                  </a:cxn>
                  <a:cxn ang="0">
                    <a:pos x="40" y="192"/>
                  </a:cxn>
                  <a:cxn ang="0">
                    <a:pos x="184" y="48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65969" name="Freeform 81"/>
              <p:cNvSpPr>
                <a:spLocks/>
              </p:cNvSpPr>
              <p:nvPr/>
            </p:nvSpPr>
            <p:spPr bwMode="white">
              <a:xfrm>
                <a:off x="3685" y="3623"/>
                <a:ext cx="472" cy="726"/>
              </a:xfrm>
              <a:custGeom>
                <a:avLst/>
                <a:gdLst/>
                <a:ahLst/>
                <a:cxnLst>
                  <a:cxn ang="0">
                    <a:pos x="116" y="694"/>
                  </a:cxn>
                  <a:cxn ang="0">
                    <a:pos x="41" y="440"/>
                  </a:cxn>
                  <a:cxn ang="0">
                    <a:pos x="6" y="148"/>
                  </a:cxn>
                  <a:cxn ang="0">
                    <a:pos x="78" y="28"/>
                  </a:cxn>
                  <a:cxn ang="0">
                    <a:pos x="222" y="28"/>
                  </a:cxn>
                  <a:cxn ang="0">
                    <a:pos x="317" y="196"/>
                  </a:cxn>
                  <a:cxn ang="0">
                    <a:pos x="437" y="555"/>
                  </a:cxn>
                  <a:cxn ang="0">
                    <a:pos x="458" y="691"/>
                  </a:cxn>
                  <a:cxn ang="0">
                    <a:pos x="350" y="694"/>
                  </a:cxn>
                  <a:cxn ang="0">
                    <a:pos x="341" y="651"/>
                  </a:cxn>
                  <a:cxn ang="0">
                    <a:pos x="198" y="244"/>
                  </a:cxn>
                  <a:cxn ang="0">
                    <a:pos x="150" y="172"/>
                  </a:cxn>
                  <a:cxn ang="0">
                    <a:pos x="150" y="220"/>
                  </a:cxn>
                  <a:cxn ang="0">
                    <a:pos x="269" y="531"/>
                  </a:cxn>
                  <a:cxn ang="0">
                    <a:pos x="311" y="691"/>
                  </a:cxn>
                  <a:cxn ang="0">
                    <a:pos x="116" y="694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65970" name="Group 82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165971" name="Freeform 83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72" name="Freeform 84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/>
                  <a:ahLst/>
                  <a:cxnLst>
                    <a:cxn ang="0">
                      <a:pos x="253" y="1432"/>
                    </a:cxn>
                    <a:cxn ang="0">
                      <a:pos x="82" y="881"/>
                    </a:cxn>
                    <a:cxn ang="0">
                      <a:pos x="12" y="296"/>
                    </a:cxn>
                    <a:cxn ang="0">
                      <a:pos x="156" y="56"/>
                    </a:cxn>
                    <a:cxn ang="0">
                      <a:pos x="444" y="56"/>
                    </a:cxn>
                    <a:cxn ang="0">
                      <a:pos x="636" y="392"/>
                    </a:cxn>
                    <a:cxn ang="0">
                      <a:pos x="876" y="1112"/>
                    </a:cxn>
                    <a:cxn ang="0">
                      <a:pos x="972" y="2024"/>
                    </a:cxn>
                    <a:cxn ang="0">
                      <a:pos x="924" y="2360"/>
                    </a:cxn>
                    <a:cxn ang="0">
                      <a:pos x="876" y="2312"/>
                    </a:cxn>
                    <a:cxn ang="0">
                      <a:pos x="828" y="1928"/>
                    </a:cxn>
                    <a:cxn ang="0">
                      <a:pos x="684" y="1304"/>
                    </a:cxn>
                    <a:cxn ang="0">
                      <a:pos x="396" y="488"/>
                    </a:cxn>
                    <a:cxn ang="0">
                      <a:pos x="300" y="344"/>
                    </a:cxn>
                    <a:cxn ang="0">
                      <a:pos x="300" y="440"/>
                    </a:cxn>
                    <a:cxn ang="0">
                      <a:pos x="540" y="1064"/>
                    </a:cxn>
                    <a:cxn ang="0">
                      <a:pos x="732" y="1784"/>
                    </a:cxn>
                    <a:cxn ang="0">
                      <a:pos x="780" y="2264"/>
                    </a:cxn>
                    <a:cxn ang="0">
                      <a:pos x="732" y="2312"/>
                    </a:cxn>
                    <a:cxn ang="0">
                      <a:pos x="496" y="1887"/>
                    </a:cxn>
                    <a:cxn ang="0">
                      <a:pos x="253" y="1432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73" name="Freeform 85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74" name="Freeform 86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/>
                  <a:ahLst/>
                  <a:cxnLst>
                    <a:cxn ang="0">
                      <a:pos x="184" y="48"/>
                    </a:cxn>
                    <a:cxn ang="0">
                      <a:pos x="664" y="192"/>
                    </a:cxn>
                    <a:cxn ang="0">
                      <a:pos x="1288" y="1200"/>
                    </a:cxn>
                    <a:cxn ang="0">
                      <a:pos x="1432" y="1968"/>
                    </a:cxn>
                    <a:cxn ang="0">
                      <a:pos x="1384" y="1920"/>
                    </a:cxn>
                    <a:cxn ang="0">
                      <a:pos x="1000" y="1200"/>
                    </a:cxn>
                    <a:cxn ang="0">
                      <a:pos x="616" y="576"/>
                    </a:cxn>
                    <a:cxn ang="0">
                      <a:pos x="280" y="240"/>
                    </a:cxn>
                    <a:cxn ang="0">
                      <a:pos x="232" y="288"/>
                    </a:cxn>
                    <a:cxn ang="0">
                      <a:pos x="472" y="528"/>
                    </a:cxn>
                    <a:cxn ang="0">
                      <a:pos x="760" y="960"/>
                    </a:cxn>
                    <a:cxn ang="0">
                      <a:pos x="1144" y="1632"/>
                    </a:cxn>
                    <a:cxn ang="0">
                      <a:pos x="1384" y="2016"/>
                    </a:cxn>
                    <a:cxn ang="0">
                      <a:pos x="1336" y="2016"/>
                    </a:cxn>
                    <a:cxn ang="0">
                      <a:pos x="1096" y="1824"/>
                    </a:cxn>
                    <a:cxn ang="0">
                      <a:pos x="568" y="1296"/>
                    </a:cxn>
                    <a:cxn ang="0">
                      <a:pos x="88" y="576"/>
                    </a:cxn>
                    <a:cxn ang="0">
                      <a:pos x="40" y="192"/>
                    </a:cxn>
                    <a:cxn ang="0">
                      <a:pos x="184" y="48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75" name="Freeform 87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/>
                  <a:ahLst/>
                  <a:cxnLst>
                    <a:cxn ang="0">
                      <a:pos x="96" y="464"/>
                    </a:cxn>
                    <a:cxn ang="0">
                      <a:pos x="48" y="368"/>
                    </a:cxn>
                    <a:cxn ang="0">
                      <a:pos x="96" y="224"/>
                    </a:cxn>
                    <a:cxn ang="0">
                      <a:pos x="384" y="32"/>
                    </a:cxn>
                    <a:cxn ang="0">
                      <a:pos x="960" y="32"/>
                    </a:cxn>
                    <a:cxn ang="0">
                      <a:pos x="1584" y="224"/>
                    </a:cxn>
                    <a:cxn ang="0">
                      <a:pos x="1920" y="416"/>
                    </a:cxn>
                    <a:cxn ang="0">
                      <a:pos x="2004" y="544"/>
                    </a:cxn>
                    <a:cxn ang="0">
                      <a:pos x="1824" y="560"/>
                    </a:cxn>
                    <a:cxn ang="0">
                      <a:pos x="1488" y="464"/>
                    </a:cxn>
                    <a:cxn ang="0">
                      <a:pos x="960" y="320"/>
                    </a:cxn>
                    <a:cxn ang="0">
                      <a:pos x="480" y="320"/>
                    </a:cxn>
                    <a:cxn ang="0">
                      <a:pos x="336" y="368"/>
                    </a:cxn>
                    <a:cxn ang="0">
                      <a:pos x="336" y="416"/>
                    </a:cxn>
                    <a:cxn ang="0">
                      <a:pos x="528" y="368"/>
                    </a:cxn>
                    <a:cxn ang="0">
                      <a:pos x="960" y="368"/>
                    </a:cxn>
                    <a:cxn ang="0">
                      <a:pos x="1584" y="560"/>
                    </a:cxn>
                    <a:cxn ang="0">
                      <a:pos x="1632" y="608"/>
                    </a:cxn>
                    <a:cxn ang="0">
                      <a:pos x="1392" y="656"/>
                    </a:cxn>
                    <a:cxn ang="0">
                      <a:pos x="624" y="656"/>
                    </a:cxn>
                    <a:cxn ang="0">
                      <a:pos x="96" y="464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65976" name="Group 88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165977" name="Freeform 89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/>
                  <a:ahLst/>
                  <a:cxnLst>
                    <a:cxn ang="0">
                      <a:pos x="14" y="4314"/>
                    </a:cxn>
                    <a:cxn ang="0">
                      <a:pos x="19" y="3207"/>
                    </a:cxn>
                    <a:cxn ang="0">
                      <a:pos x="3" y="2467"/>
                    </a:cxn>
                    <a:cxn ang="0">
                      <a:pos x="3" y="2330"/>
                    </a:cxn>
                    <a:cxn ang="0">
                      <a:pos x="8" y="2288"/>
                    </a:cxn>
                    <a:cxn ang="0">
                      <a:pos x="10" y="2244"/>
                    </a:cxn>
                    <a:cxn ang="0">
                      <a:pos x="3" y="2193"/>
                    </a:cxn>
                    <a:cxn ang="0">
                      <a:pos x="3" y="2103"/>
                    </a:cxn>
                    <a:cxn ang="0">
                      <a:pos x="12" y="1849"/>
                    </a:cxn>
                    <a:cxn ang="0">
                      <a:pos x="10" y="1270"/>
                    </a:cxn>
                    <a:cxn ang="0">
                      <a:pos x="12" y="0"/>
                    </a:cxn>
                    <a:cxn ang="0">
                      <a:pos x="34" y="4"/>
                    </a:cxn>
                    <a:cxn ang="0">
                      <a:pos x="37" y="1026"/>
                    </a:cxn>
                    <a:cxn ang="0">
                      <a:pos x="36" y="1897"/>
                    </a:cxn>
                    <a:cxn ang="0">
                      <a:pos x="25" y="2105"/>
                    </a:cxn>
                    <a:cxn ang="0">
                      <a:pos x="39" y="2212"/>
                    </a:cxn>
                    <a:cxn ang="0">
                      <a:pos x="102" y="2228"/>
                    </a:cxn>
                    <a:cxn ang="0">
                      <a:pos x="163" y="2228"/>
                    </a:cxn>
                    <a:cxn ang="0">
                      <a:pos x="181" y="2184"/>
                    </a:cxn>
                    <a:cxn ang="0">
                      <a:pos x="180" y="2077"/>
                    </a:cxn>
                    <a:cxn ang="0">
                      <a:pos x="178" y="1969"/>
                    </a:cxn>
                    <a:cxn ang="0">
                      <a:pos x="173" y="1817"/>
                    </a:cxn>
                    <a:cxn ang="0">
                      <a:pos x="167" y="3"/>
                    </a:cxn>
                    <a:cxn ang="0">
                      <a:pos x="202" y="6"/>
                    </a:cxn>
                    <a:cxn ang="0">
                      <a:pos x="195" y="701"/>
                    </a:cxn>
                    <a:cxn ang="0">
                      <a:pos x="198" y="1841"/>
                    </a:cxn>
                    <a:cxn ang="0">
                      <a:pos x="209" y="2148"/>
                    </a:cxn>
                    <a:cxn ang="0">
                      <a:pos x="198" y="2264"/>
                    </a:cxn>
                    <a:cxn ang="0">
                      <a:pos x="206" y="2330"/>
                    </a:cxn>
                    <a:cxn ang="0">
                      <a:pos x="206" y="2512"/>
                    </a:cxn>
                    <a:cxn ang="0">
                      <a:pos x="193" y="3287"/>
                    </a:cxn>
                    <a:cxn ang="0">
                      <a:pos x="197" y="4314"/>
                    </a:cxn>
                    <a:cxn ang="0">
                      <a:pos x="176" y="4313"/>
                    </a:cxn>
                    <a:cxn ang="0">
                      <a:pos x="175" y="3786"/>
                    </a:cxn>
                    <a:cxn ang="0">
                      <a:pos x="171" y="3391"/>
                    </a:cxn>
                    <a:cxn ang="0">
                      <a:pos x="178" y="2720"/>
                    </a:cxn>
                    <a:cxn ang="0">
                      <a:pos x="185" y="2356"/>
                    </a:cxn>
                    <a:cxn ang="0">
                      <a:pos x="170" y="2288"/>
                    </a:cxn>
                    <a:cxn ang="0">
                      <a:pos x="103" y="2308"/>
                    </a:cxn>
                    <a:cxn ang="0">
                      <a:pos x="41" y="2296"/>
                    </a:cxn>
                    <a:cxn ang="0">
                      <a:pos x="23" y="2467"/>
                    </a:cxn>
                    <a:cxn ang="0">
                      <a:pos x="37" y="2955"/>
                    </a:cxn>
                    <a:cxn ang="0">
                      <a:pos x="39" y="3730"/>
                    </a:cxn>
                    <a:cxn ang="0">
                      <a:pos x="37" y="4313"/>
                    </a:cxn>
                    <a:cxn ang="0">
                      <a:pos x="14" y="4314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65978" name="Freeform 90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/>
                  <a:ahLst/>
                  <a:cxnLst>
                    <a:cxn ang="0">
                      <a:pos x="27" y="477"/>
                    </a:cxn>
                    <a:cxn ang="0">
                      <a:pos x="23" y="217"/>
                    </a:cxn>
                    <a:cxn ang="0">
                      <a:pos x="11" y="81"/>
                    </a:cxn>
                    <a:cxn ang="0">
                      <a:pos x="3" y="29"/>
                    </a:cxn>
                    <a:cxn ang="0">
                      <a:pos x="31" y="5"/>
                    </a:cxn>
                    <a:cxn ang="0">
                      <a:pos x="83" y="5"/>
                    </a:cxn>
                    <a:cxn ang="0">
                      <a:pos x="103" y="33"/>
                    </a:cxn>
                    <a:cxn ang="0">
                      <a:pos x="107" y="133"/>
                    </a:cxn>
                    <a:cxn ang="0">
                      <a:pos x="87" y="369"/>
                    </a:cxn>
                    <a:cxn ang="0">
                      <a:pos x="87" y="853"/>
                    </a:cxn>
                    <a:cxn ang="0">
                      <a:pos x="79" y="1613"/>
                    </a:cxn>
                    <a:cxn ang="0">
                      <a:pos x="87" y="2045"/>
                    </a:cxn>
                    <a:cxn ang="0">
                      <a:pos x="79" y="2129"/>
                    </a:cxn>
                    <a:cxn ang="0">
                      <a:pos x="39" y="2129"/>
                    </a:cxn>
                    <a:cxn ang="0">
                      <a:pos x="39" y="1481"/>
                    </a:cxn>
                    <a:cxn ang="0">
                      <a:pos x="27" y="477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sp>
          <p:nvSpPr>
            <p:cNvPr id="165979" name="Rectangle 91"/>
            <p:cNvSpPr>
              <a:spLocks noChangeArrowheads="1"/>
            </p:cNvSpPr>
            <p:nvPr userDrawn="1"/>
          </p:nvSpPr>
          <p:spPr bwMode="gray">
            <a:xfrm>
              <a:off x="813" y="3"/>
              <a:ext cx="4945" cy="95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5980" name="Rectangle 92"/>
            <p:cNvSpPr>
              <a:spLocks noChangeArrowheads="1"/>
            </p:cNvSpPr>
            <p:nvPr userDrawn="1"/>
          </p:nvSpPr>
          <p:spPr bwMode="auto">
            <a:xfrm>
              <a:off x="1963" y="908"/>
              <a:ext cx="3793" cy="5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65981" name="Rectangle 9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165982" name="Rectangle 9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65983" name="Rectangle 9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08142F0-F754-471C-A257-F0BCC21CEFEA}" type="datetimeFigureOut">
              <a:rPr lang="tr-TR"/>
              <a:pPr/>
              <a:t>04.01.2013</a:t>
            </a:fld>
            <a:endParaRPr lang="tr-TR"/>
          </a:p>
        </p:txBody>
      </p:sp>
      <p:sp>
        <p:nvSpPr>
          <p:cNvPr id="165984" name="Rectangle 9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tr-TR"/>
          </a:p>
        </p:txBody>
      </p:sp>
      <p:sp>
        <p:nvSpPr>
          <p:cNvPr id="165985" name="Rectangle 9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ABCB8E-5CA6-48B5-A933-E64C6F5BA150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advClick="0" advTm="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3 Başlık"/>
          <p:cNvSpPr>
            <a:spLocks noGrp="1"/>
          </p:cNvSpPr>
          <p:nvPr>
            <p:ph type="ctrTitle" idx="4294967295"/>
          </p:nvPr>
        </p:nvSpPr>
        <p:spPr>
          <a:xfrm>
            <a:off x="685800" y="1772817"/>
            <a:ext cx="7846640" cy="1827634"/>
          </a:xfrm>
        </p:spPr>
        <p:txBody>
          <a:bodyPr/>
          <a:lstStyle/>
          <a:p>
            <a:r>
              <a:rPr lang="tr-TR" sz="6000" dirty="0">
                <a:solidFill>
                  <a:srgbClr val="0C6A3D"/>
                </a:solidFill>
                <a:latin typeface="Arial" charset="0"/>
              </a:rPr>
              <a:t>ANASINIFI ETKİNLİK ÖRNEKLERİ</a:t>
            </a:r>
          </a:p>
        </p:txBody>
      </p:sp>
      <p:sp>
        <p:nvSpPr>
          <p:cNvPr id="5" name="4 Alt Başlık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tr-TR" dirty="0">
                <a:solidFill>
                  <a:srgbClr val="F77F1B"/>
                </a:solidFill>
                <a:latin typeface="Arial" charset="0"/>
              </a:rPr>
              <a:t>Hazırlayan:</a:t>
            </a:r>
          </a:p>
          <a:p>
            <a:pPr marL="0" indent="0" algn="ctr">
              <a:buFontTx/>
              <a:buNone/>
            </a:pPr>
            <a:r>
              <a:rPr lang="tr-TR" dirty="0">
                <a:solidFill>
                  <a:srgbClr val="F77F1B"/>
                </a:solidFill>
                <a:latin typeface="Arial" charset="0"/>
              </a:rPr>
              <a:t>Berrin KAHRAMAN</a:t>
            </a:r>
          </a:p>
        </p:txBody>
      </p:sp>
      <p:pic>
        <p:nvPicPr>
          <p:cNvPr id="3" name="fonmuzigi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02034" y="5589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6985000" cy="523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Fotoğraf0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12763"/>
            <a:ext cx="7704137" cy="5778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Fotoğraf06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713"/>
            <a:ext cx="7632700" cy="572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4" descr="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620713"/>
            <a:ext cx="7848600" cy="588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49275"/>
            <a:ext cx="4373563" cy="583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92150"/>
            <a:ext cx="7512050" cy="5634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Fotoğraf0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620713"/>
            <a:ext cx="4213225" cy="561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772816"/>
            <a:ext cx="7772400" cy="3528392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İLGİYLE İZLEDİĞİNİZ İÇİN </a:t>
            </a:r>
            <a:r>
              <a:rPr lang="tr-TR" smtClean="0"/>
              <a:t>TEŞEKKÜRLER !</a:t>
            </a:r>
            <a:br>
              <a:rPr lang="tr-TR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B.KAHRAMAN</a:t>
            </a:r>
            <a:endParaRPr lang="tr-TR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Fotoğraf06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6250"/>
            <a:ext cx="4518025" cy="6022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 descr="Fotoğraf06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692150"/>
            <a:ext cx="4243387" cy="56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4" descr="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76250"/>
            <a:ext cx="4440237" cy="5919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Fotoğraf06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37182"/>
            <a:ext cx="7561262" cy="5672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8016875" cy="6013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49275"/>
            <a:ext cx="4319587" cy="5761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76250"/>
            <a:ext cx="4537075" cy="6048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Fotoğraf06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375150" cy="583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052513"/>
            <a:ext cx="6064250" cy="4548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405" y="548680"/>
            <a:ext cx="4462107" cy="5949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672"/>
            <a:ext cx="4483100" cy="5976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 descr="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76250"/>
            <a:ext cx="4483100" cy="5976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150"/>
            <a:ext cx="74168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632700" cy="5726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7775575" cy="583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04813"/>
            <a:ext cx="4481513" cy="5976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Fotoğraf06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250"/>
            <a:ext cx="4462463" cy="5949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4" descr="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04813"/>
            <a:ext cx="4598987" cy="6130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4" descr="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5175"/>
            <a:ext cx="7345363" cy="5510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Fotoğraf0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20713"/>
            <a:ext cx="7488238" cy="561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20713"/>
            <a:ext cx="7632700" cy="572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4" descr="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620713"/>
            <a:ext cx="4427538" cy="5903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870825" cy="5903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476672"/>
            <a:ext cx="4964135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08050"/>
            <a:ext cx="6769100" cy="5076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765175"/>
            <a:ext cx="6996112" cy="5246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692150"/>
            <a:ext cx="4095750" cy="546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765175"/>
            <a:ext cx="4105275" cy="5472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865" y="476672"/>
            <a:ext cx="4641035" cy="60505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Fotoğraf0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2325"/>
            <a:ext cx="4353719" cy="5805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Fotoğraf06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713"/>
            <a:ext cx="7559675" cy="5668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Fotoğraf05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041" y="620713"/>
            <a:ext cx="4321175" cy="5761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408488" cy="5878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092" y="476672"/>
            <a:ext cx="4481958" cy="5975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otoğraf06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4337050" cy="57832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4704"/>
            <a:ext cx="7273925" cy="5456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660" y="836613"/>
            <a:ext cx="6743700" cy="5057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7175500" cy="5381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537103" cy="6048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76250"/>
            <a:ext cx="4452937" cy="5937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81075"/>
            <a:ext cx="6599238" cy="4949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Fotoğraf06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713"/>
            <a:ext cx="7559675" cy="5668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36613"/>
            <a:ext cx="7031038" cy="5273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39810" y="1264645"/>
            <a:ext cx="5728977" cy="4297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908050"/>
            <a:ext cx="6732587" cy="5049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7199313" cy="5399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92150"/>
            <a:ext cx="7462837" cy="5597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148" y="476250"/>
            <a:ext cx="4483100" cy="5976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04813"/>
            <a:ext cx="4484687" cy="5976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49275"/>
            <a:ext cx="4427537" cy="5903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445000" cy="5927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76250"/>
            <a:ext cx="4451350" cy="5935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Fotoğraf06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765175"/>
            <a:ext cx="7031037" cy="5273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4" descr="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49275"/>
            <a:ext cx="4373563" cy="583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549275"/>
            <a:ext cx="4346575" cy="579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488237" cy="561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 descr="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7488237" cy="561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49275"/>
            <a:ext cx="4356100" cy="5807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99492"/>
            <a:ext cx="4519389" cy="6025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549275"/>
            <a:ext cx="4319587" cy="5759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Fotoğraf0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2611" y="621307"/>
            <a:ext cx="4265613" cy="5688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411662" cy="5881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7173912" cy="5380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Fotoğraf06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99" y="476250"/>
            <a:ext cx="4429125" cy="590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 descr="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620713"/>
            <a:ext cx="4321175" cy="5761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4" descr="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76250"/>
            <a:ext cx="4464050" cy="5951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 descr="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04813"/>
            <a:ext cx="4537075" cy="6048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49275"/>
            <a:ext cx="4248150" cy="5662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4" descr="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92150"/>
            <a:ext cx="74168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 descr="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7704138" cy="5776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836712"/>
            <a:ext cx="4103687" cy="5472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 descr="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921625" cy="5942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92150"/>
            <a:ext cx="7319963" cy="5489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4" descr="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7510462" cy="5632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Fotoğraf06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688"/>
            <a:ext cx="7559675" cy="5670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 descr="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404813"/>
            <a:ext cx="4454525" cy="5938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9275"/>
            <a:ext cx="7777163" cy="5832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4" descr="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620713"/>
            <a:ext cx="7559675" cy="5670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Fotoğraf06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554" y="765175"/>
            <a:ext cx="4030662" cy="5375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 descr="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848600" cy="5886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4" descr="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821"/>
            <a:ext cx="4428381" cy="5904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 descr="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65175"/>
            <a:ext cx="7200900" cy="5400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559675" cy="5670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4" descr="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77519" cy="5758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091" y="620615"/>
            <a:ext cx="4320133" cy="57607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 descr="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632700" cy="572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Fotoğraf0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52457"/>
            <a:ext cx="4392265" cy="5856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 descr="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654925" cy="5741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4" descr="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47839" y="1268587"/>
            <a:ext cx="5760293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Fotoğraf06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Fotoğraf06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549275"/>
            <a:ext cx="4418012" cy="5891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2" name="Picture 4" descr="Fotoğraf06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49275"/>
            <a:ext cx="4313237" cy="5751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620713"/>
            <a:ext cx="4298950" cy="5732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Fotoğraf06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562" y="620713"/>
            <a:ext cx="4211638" cy="561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 descr="Fotoğraf06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1" y="548680"/>
            <a:ext cx="4491261" cy="5987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 descr="Fotoğraf06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49275"/>
            <a:ext cx="4321175" cy="5761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333333"/>
      </a:dk1>
      <a:lt1>
        <a:srgbClr val="E5EEDA"/>
      </a:lt1>
      <a:dk2>
        <a:srgbClr val="425032"/>
      </a:dk2>
      <a:lt2>
        <a:srgbClr val="B2C29C"/>
      </a:lt2>
      <a:accent1>
        <a:srgbClr val="8CC6CA"/>
      </a:accent1>
      <a:accent2>
        <a:srgbClr val="D5E3C3"/>
      </a:accent2>
      <a:accent3>
        <a:srgbClr val="F0F5EA"/>
      </a:accent3>
      <a:accent4>
        <a:srgbClr val="2A2A2A"/>
      </a:accent4>
      <a:accent5>
        <a:srgbClr val="C5DFE1"/>
      </a:accent5>
      <a:accent6>
        <a:srgbClr val="C1CEB0"/>
      </a:accent6>
      <a:hlink>
        <a:srgbClr val="B89040"/>
      </a:hlink>
      <a:folHlink>
        <a:srgbClr val="FFFFFF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Default Design 1">
        <a:dk1>
          <a:srgbClr val="333333"/>
        </a:dk1>
        <a:lt1>
          <a:srgbClr val="E5EEDA"/>
        </a:lt1>
        <a:dk2>
          <a:srgbClr val="425032"/>
        </a:dk2>
        <a:lt2>
          <a:srgbClr val="B2C29C"/>
        </a:lt2>
        <a:accent1>
          <a:srgbClr val="8CC6CA"/>
        </a:accent1>
        <a:accent2>
          <a:srgbClr val="D5E3C3"/>
        </a:accent2>
        <a:accent3>
          <a:srgbClr val="F0F5EA"/>
        </a:accent3>
        <a:accent4>
          <a:srgbClr val="2A2A2A"/>
        </a:accent4>
        <a:accent5>
          <a:srgbClr val="C5DFE1"/>
        </a:accent5>
        <a:accent6>
          <a:srgbClr val="C1CEB0"/>
        </a:accent6>
        <a:hlink>
          <a:srgbClr val="B890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3333"/>
        </a:dk1>
        <a:lt1>
          <a:srgbClr val="9AAF7D"/>
        </a:lt1>
        <a:dk2>
          <a:srgbClr val="425032"/>
        </a:dk2>
        <a:lt2>
          <a:srgbClr val="5C6254"/>
        </a:lt2>
        <a:accent1>
          <a:srgbClr val="A8C1C6"/>
        </a:accent1>
        <a:accent2>
          <a:srgbClr val="8DA56D"/>
        </a:accent2>
        <a:accent3>
          <a:srgbClr val="CAD4BF"/>
        </a:accent3>
        <a:accent4>
          <a:srgbClr val="2A2A2A"/>
        </a:accent4>
        <a:accent5>
          <a:srgbClr val="D1DDDF"/>
        </a:accent5>
        <a:accent6>
          <a:srgbClr val="7F9562"/>
        </a:accent6>
        <a:hlink>
          <a:srgbClr val="D3781D"/>
        </a:hlink>
        <a:folHlink>
          <a:srgbClr val="D4D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94D2B"/>
        </a:dk1>
        <a:lt1>
          <a:srgbClr val="FFFFFF"/>
        </a:lt1>
        <a:dk2>
          <a:srgbClr val="99703F"/>
        </a:dk2>
        <a:lt2>
          <a:srgbClr val="FCF3D0"/>
        </a:lt2>
        <a:accent1>
          <a:srgbClr val="E9947D"/>
        </a:accent1>
        <a:accent2>
          <a:srgbClr val="8F693B"/>
        </a:accent2>
        <a:accent3>
          <a:srgbClr val="CABBAF"/>
        </a:accent3>
        <a:accent4>
          <a:srgbClr val="DADADA"/>
        </a:accent4>
        <a:accent5>
          <a:srgbClr val="F2C8BF"/>
        </a:accent5>
        <a:accent6>
          <a:srgbClr val="815E35"/>
        </a:accent6>
        <a:hlink>
          <a:srgbClr val="CDAE6F"/>
        </a:hlink>
        <a:folHlink>
          <a:srgbClr val="BF956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94D2B"/>
        </a:dk1>
        <a:lt1>
          <a:srgbClr val="E5D5C1"/>
        </a:lt1>
        <a:dk2>
          <a:srgbClr val="333333"/>
        </a:dk2>
        <a:lt2>
          <a:srgbClr val="BD9361"/>
        </a:lt2>
        <a:accent1>
          <a:srgbClr val="E9947D"/>
        </a:accent1>
        <a:accent2>
          <a:srgbClr val="DDC6AB"/>
        </a:accent2>
        <a:accent3>
          <a:srgbClr val="F0E7DD"/>
        </a:accent3>
        <a:accent4>
          <a:srgbClr val="594023"/>
        </a:accent4>
        <a:accent5>
          <a:srgbClr val="F2C8BF"/>
        </a:accent5>
        <a:accent6>
          <a:srgbClr val="C8B39B"/>
        </a:accent6>
        <a:hlink>
          <a:srgbClr val="A19E3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94D2B"/>
        </a:dk1>
        <a:lt1>
          <a:srgbClr val="FFFFFF"/>
        </a:lt1>
        <a:dk2>
          <a:srgbClr val="333333"/>
        </a:dk2>
        <a:lt2>
          <a:srgbClr val="BD9361"/>
        </a:lt2>
        <a:accent1>
          <a:srgbClr val="F4CABE"/>
        </a:accent1>
        <a:accent2>
          <a:srgbClr val="F5EEE7"/>
        </a:accent2>
        <a:accent3>
          <a:srgbClr val="FFFFFF"/>
        </a:accent3>
        <a:accent4>
          <a:srgbClr val="594023"/>
        </a:accent4>
        <a:accent5>
          <a:srgbClr val="F8E1DB"/>
        </a:accent5>
        <a:accent6>
          <a:srgbClr val="DED8D1"/>
        </a:accent6>
        <a:hlink>
          <a:srgbClr val="A19E37"/>
        </a:hlink>
        <a:folHlink>
          <a:srgbClr val="DCC4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694D2B"/>
        </a:dk1>
        <a:lt1>
          <a:srgbClr val="FFFFFF"/>
        </a:lt1>
        <a:dk2>
          <a:srgbClr val="5F5F5F"/>
        </a:dk2>
        <a:lt2>
          <a:srgbClr val="FCF3D0"/>
        </a:lt2>
        <a:accent1>
          <a:srgbClr val="AAAA9A"/>
        </a:accent1>
        <a:accent2>
          <a:srgbClr val="424E49"/>
        </a:accent2>
        <a:accent3>
          <a:srgbClr val="B6B6B6"/>
        </a:accent3>
        <a:accent4>
          <a:srgbClr val="DADADA"/>
        </a:accent4>
        <a:accent5>
          <a:srgbClr val="D2D2CA"/>
        </a:accent5>
        <a:accent6>
          <a:srgbClr val="3B4641"/>
        </a:accent6>
        <a:hlink>
          <a:srgbClr val="D9B945"/>
        </a:hlink>
        <a:folHlink>
          <a:srgbClr val="9392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TS010069041</Template>
  <TotalTime>402</TotalTime>
  <Words>7</Words>
  <Application>Microsoft Office PowerPoint</Application>
  <PresentationFormat>Ekran Gösterisi (4:3)</PresentationFormat>
  <Paragraphs>4</Paragraphs>
  <Slides>107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107</vt:i4>
      </vt:variant>
    </vt:vector>
  </HeadingPairs>
  <TitlesOfParts>
    <vt:vector size="108" baseType="lpstr">
      <vt:lpstr>Default Design</vt:lpstr>
      <vt:lpstr>ANASINIFI ETKİNLİK ÖRNEKLERİ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İLGİYLE İZLEDİĞİNİZ İÇİN TEŞEKKÜRLER !  B.KAHRAMAN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erimcan</dc:creator>
  <cp:lastModifiedBy>User</cp:lastModifiedBy>
  <cp:revision>51</cp:revision>
  <dcterms:created xsi:type="dcterms:W3CDTF">2012-06-27T20:52:21Z</dcterms:created>
  <dcterms:modified xsi:type="dcterms:W3CDTF">2013-01-04T16:17:02Z</dcterms:modified>
</cp:coreProperties>
</file>