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73D4-A633-446A-93EC-B248D854BB36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DD3E-D55A-461C-BCB9-849051AC926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eegitimim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tr-TR" dirty="0">
                <a:hlinkClick r:id="rId2"/>
              </a:rPr>
              <a:t>www.eegitimim.com</a:t>
            </a:r>
            <a:r>
              <a:rPr lang="tr-TR" dirty="0"/>
              <a:t> </a:t>
            </a:r>
            <a:endParaRPr lang="pl-PL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1246BC2-C5F1-4EA6-B1AA-F115401A8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3429000"/>
            <a:ext cx="952500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C:\Documents and Settings\PC\Pulpit\Prezentacja1\Slajd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C:\Documents and Settings\PC\Pulpit\Prezentacja1\Slajd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Documents and Settings\PC\Pulpit\Prezentacja1\Slajd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Ekran Gösterisi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</vt:lpstr>
      <vt:lpstr>www.eegitimim.com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www.eegitimim.com </dc:title>
  <cp:lastModifiedBy>erdem ovat</cp:lastModifiedBy>
  <cp:revision>2</cp:revision>
  <dcterms:created xsi:type="dcterms:W3CDTF">2011-08-09T19:22:15Z</dcterms:created>
  <dcterms:modified xsi:type="dcterms:W3CDTF">2022-03-02T17:48:59Z</dcterms:modified>
</cp:coreProperties>
</file>