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Calibri"/>
              </a:rPr>
              <a:t>Asıl başlık stili için tıklatın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ECFD3DE0-B388-45F9-B1ED-88D6DFDE26E7}" type="datetime">
              <a:rPr b="0" lang="tr-TR" sz="1200" spc="-1" strike="noStrike">
                <a:solidFill>
                  <a:srgbClr val="8b8b8b"/>
                </a:solidFill>
                <a:latin typeface="Calibri"/>
              </a:rPr>
              <a:t>22.01.22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AA05A149-F679-4CC2-A017-49F69112C66A}" type="slidenum">
              <a:rPr b="0" lang="tr-TR" sz="1200" spc="-1" strike="noStrike">
                <a:solidFill>
                  <a:srgbClr val="8b8b8b"/>
                </a:solidFill>
                <a:latin typeface="Calibri"/>
              </a:rPr>
              <a:t>11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4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tr-T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Calibri"/>
              </a:rPr>
              <a:t>Asıl başlık stili için tıklatın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Asıl metin stillerini düzenlemek için tıklatın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tr-TR" sz="2800" spc="-1" strike="noStrike">
                <a:solidFill>
                  <a:srgbClr val="000000"/>
                </a:solidFill>
                <a:latin typeface="Calibri"/>
              </a:rPr>
              <a:t>İkinci düzey</a:t>
            </a:r>
            <a:endParaRPr b="0" lang="tr-T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400" spc="-1" strike="noStrike">
                <a:solidFill>
                  <a:srgbClr val="000000"/>
                </a:solidFill>
                <a:latin typeface="Calibri"/>
              </a:rPr>
              <a:t>Üçüncü düzey</a:t>
            </a:r>
            <a:endParaRPr b="0" lang="tr-T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Dördüncü düzey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tr-TR" sz="2000" spc="-1" strike="noStrike">
                <a:solidFill>
                  <a:srgbClr val="000000"/>
                </a:solidFill>
                <a:latin typeface="Calibri"/>
              </a:rPr>
              <a:t>Beşinci düzey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73044311-E82F-43B9-83B7-34199E54DAE1}" type="datetime">
              <a:rPr b="0" lang="tr-TR" sz="1200" spc="-1" strike="noStrike">
                <a:solidFill>
                  <a:srgbClr val="8b8b8b"/>
                </a:solidFill>
                <a:latin typeface="Calibri"/>
              </a:rPr>
              <a:t>22.01.22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A7477C77-A265-4C2D-84DC-5DB941C0CFFD}" type="slidenum">
              <a:rPr b="0" lang="tr-TR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tr-T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eegitimim.com/" TargetMode="External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ff0000"/>
                </a:solidFill>
                <a:latin typeface="Calibri"/>
              </a:rPr>
              <a:t>GEBURTSTAG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8b8b8b"/>
                </a:solidFill>
                <a:latin typeface="Calibri"/>
                <a:hlinkClick r:id="rId1"/>
              </a:rPr>
              <a:t>www.eegitimim.com</a:t>
            </a:r>
            <a:r>
              <a:rPr b="0" lang="tr-TR" sz="3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tr-TR" sz="3200" spc="-1" strike="noStrike">
              <a:solidFill>
                <a:srgbClr val="8b8b8b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8b8b8b"/>
                </a:solidFill>
                <a:latin typeface="Calibri"/>
              </a:rPr>
              <a:t>Erdem OVAT</a:t>
            </a:r>
            <a:endParaRPr b="0" lang="tr-TR" sz="3200" spc="-1" strike="noStrike">
              <a:solidFill>
                <a:srgbClr val="8b8b8b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Wann bist du geboren?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Ich bin im 1990 geboren.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Ich bin im </a:t>
            </a:r>
            <a:r>
              <a:rPr b="0" lang="tr-TR" sz="3200" spc="-1" strike="noStrike" u="sng">
                <a:solidFill>
                  <a:srgbClr val="ff0000"/>
                </a:solidFill>
                <a:uFillTx/>
                <a:latin typeface="Calibri"/>
              </a:rPr>
              <a:t>neunzehnhundert neunzig </a:t>
            </a: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geboren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Erdem OVAT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Wann hast du Geburtstag? 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tr-TR" sz="3200" spc="-1" strike="noStrike">
                <a:solidFill>
                  <a:srgbClr val="00b050"/>
                </a:solidFill>
                <a:latin typeface="Calibri"/>
              </a:rPr>
              <a:t>Doğumgünün ne zaman?)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2060"/>
                </a:solidFill>
                <a:latin typeface="Calibri"/>
              </a:rPr>
              <a:t>1. Ich habe </a:t>
            </a:r>
            <a:r>
              <a:rPr b="0" lang="tr-TR" sz="3200" spc="-1" strike="noStrike">
                <a:solidFill>
                  <a:srgbClr val="ff0000"/>
                </a:solidFill>
                <a:latin typeface="Calibri"/>
              </a:rPr>
              <a:t>im</a:t>
            </a:r>
            <a:r>
              <a:rPr b="0" lang="tr-TR" sz="3200" spc="-1" strike="noStrike">
                <a:solidFill>
                  <a:srgbClr val="002060"/>
                </a:solidFill>
                <a:latin typeface="Calibri"/>
              </a:rPr>
              <a:t> April Geburtstag. </a:t>
            </a:r>
            <a:r>
              <a:rPr b="0" i="1" lang="tr-TR" sz="2400" spc="-1" strike="noStrike">
                <a:solidFill>
                  <a:srgbClr val="00b050"/>
                </a:solidFill>
                <a:latin typeface="Calibri"/>
              </a:rPr>
              <a:t>(Nisan’da)</a:t>
            </a:r>
            <a:endParaRPr b="0" lang="tr-T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2060"/>
                </a:solidFill>
                <a:latin typeface="Calibri"/>
              </a:rPr>
              <a:t>2. Ich habe </a:t>
            </a:r>
            <a:r>
              <a:rPr b="0" lang="tr-TR" sz="3200" spc="-1" strike="noStrike">
                <a:solidFill>
                  <a:srgbClr val="ff0000"/>
                </a:solidFill>
                <a:latin typeface="Calibri"/>
              </a:rPr>
              <a:t>am</a:t>
            </a:r>
            <a:r>
              <a:rPr b="0" lang="tr-TR" sz="32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0" lang="tr-TR" sz="3200" spc="-1" strike="noStrike" u="sng">
                <a:solidFill>
                  <a:srgbClr val="002060"/>
                </a:solidFill>
                <a:uFillTx/>
                <a:latin typeface="Calibri"/>
              </a:rPr>
              <a:t>achte</a:t>
            </a:r>
            <a:r>
              <a:rPr b="1" lang="tr-TR" sz="3200" spc="-1" strike="noStrike" u="sng">
                <a:solidFill>
                  <a:srgbClr val="ff0000"/>
                </a:solidFill>
                <a:uFillTx/>
                <a:latin typeface="Calibri"/>
              </a:rPr>
              <a:t>n</a:t>
            </a:r>
            <a:r>
              <a:rPr b="0" lang="tr-TR" sz="3200" spc="-1" strike="noStrike">
                <a:solidFill>
                  <a:srgbClr val="002060"/>
                </a:solidFill>
                <a:latin typeface="Calibri"/>
              </a:rPr>
              <a:t> April Geburtstag. </a:t>
            </a:r>
            <a:r>
              <a:rPr b="0" i="1" lang="tr-TR" sz="2000" spc="-1" strike="noStrike">
                <a:solidFill>
                  <a:srgbClr val="00b050"/>
                </a:solidFill>
                <a:latin typeface="Calibri"/>
              </a:rPr>
              <a:t>(8 Nisan’da)</a:t>
            </a:r>
            <a:endParaRPr b="0" lang="tr-T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c00000"/>
              </a:buClr>
              <a:buFont typeface="Arial"/>
              <a:buChar char="•"/>
            </a:pPr>
            <a:r>
              <a:rPr b="0" lang="tr-TR" sz="3200" spc="-1" strike="noStrike" u="sng">
                <a:solidFill>
                  <a:srgbClr val="c00000"/>
                </a:solidFill>
                <a:uFillTx/>
                <a:latin typeface="Calibri"/>
              </a:rPr>
              <a:t>Wann hat Selim Geburtstag?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Selim hat im November Geburtstag.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Selim hat am </a:t>
            </a:r>
            <a:r>
              <a:rPr b="0" lang="tr-TR" sz="3200" spc="-1" strike="noStrike" u="sng">
                <a:solidFill>
                  <a:srgbClr val="000000"/>
                </a:solidFill>
                <a:uFillTx/>
                <a:latin typeface="Calibri"/>
              </a:rPr>
              <a:t>zweite</a:t>
            </a:r>
            <a:r>
              <a:rPr b="0" lang="tr-TR" sz="3200" spc="-1" strike="noStrike" u="sng">
                <a:solidFill>
                  <a:srgbClr val="ff0000"/>
                </a:solidFill>
                <a:uFillTx/>
                <a:latin typeface="Calibri"/>
              </a:rPr>
              <a:t>n</a:t>
            </a:r>
            <a:r>
              <a:rPr b="0" lang="tr-TR" sz="3200" spc="-1" strike="noStrike">
                <a:solidFill>
                  <a:srgbClr val="000000"/>
                </a:solidFill>
                <a:latin typeface="Calibri"/>
              </a:rPr>
              <a:t> November Geburtstag.</a:t>
            </a:r>
            <a:endParaRPr b="0" lang="tr-T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Calibri"/>
              </a:rPr>
              <a:t>Sf. 99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457200" y="1628640"/>
            <a:ext cx="8229240" cy="40320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2000"/>
          </a:bodyPr>
          <a:p>
            <a:pPr algn="ctr">
              <a:lnSpc>
                <a:spcPct val="100000"/>
              </a:lnSpc>
              <a:buNone/>
            </a:pPr>
            <a:r>
              <a:rPr b="1" lang="tr-TR" sz="2200" spc="-1" strike="noStrike">
                <a:solidFill>
                  <a:srgbClr val="000000"/>
                </a:solidFill>
                <a:latin typeface="Calibri"/>
              </a:rPr>
              <a:t>Sf. 100 </a:t>
            </a:r>
            <a:r>
              <a:rPr b="1" lang="de-DE" sz="4000" spc="-1" strike="noStrike">
                <a:solidFill>
                  <a:srgbClr val="ff0000"/>
                </a:solidFill>
                <a:latin typeface="Calibri"/>
              </a:rPr>
              <a:t>Wann hat deine Familie Geburtstag?</a:t>
            </a:r>
            <a:endParaRPr b="0" lang="tr-TR" sz="4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323640" y="1052640"/>
            <a:ext cx="8229240" cy="50112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Calibri"/>
              </a:rPr>
              <a:t>Sf. 101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1237680" y="1268640"/>
            <a:ext cx="7078320" cy="485712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ff0000"/>
                </a:solidFill>
                <a:latin typeface="Calibri"/>
              </a:rPr>
              <a:t>JAHRE (YILLAR)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2060"/>
              </a:buClr>
              <a:buFont typeface="Arial"/>
              <a:buChar char="•"/>
            </a:pPr>
            <a:r>
              <a:rPr b="0" lang="tr-TR" sz="3600" spc="-1" strike="noStrike">
                <a:solidFill>
                  <a:srgbClr val="002060"/>
                </a:solidFill>
                <a:latin typeface="Calibri"/>
              </a:rPr>
              <a:t>19</a:t>
            </a:r>
            <a:r>
              <a:rPr b="0" lang="tr-TR" sz="3600" spc="-1" strike="noStrike">
                <a:solidFill>
                  <a:srgbClr val="ff0000"/>
                </a:solidFill>
                <a:latin typeface="Calibri"/>
              </a:rPr>
              <a:t>94</a:t>
            </a:r>
            <a:r>
              <a:rPr b="0" lang="tr-TR" sz="36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lang="tr-TR" sz="3600" spc="-1" strike="noStrike">
                <a:solidFill>
                  <a:srgbClr val="002060"/>
                </a:solidFill>
                <a:latin typeface="Calibri"/>
              </a:rPr>
              <a:t>neunzehnhundert</a:t>
            </a:r>
            <a:r>
              <a:rPr b="0" lang="tr-TR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tr-TR" sz="3600" spc="-1" strike="noStrike">
                <a:solidFill>
                  <a:srgbClr val="ff0000"/>
                </a:solidFill>
                <a:latin typeface="Calibri"/>
              </a:rPr>
              <a:t>vierundneunzig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None/>
            </a:pP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None/>
            </a:pP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None/>
            </a:pP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2060"/>
              </a:buClr>
              <a:buFont typeface="Arial"/>
              <a:buChar char="•"/>
            </a:pPr>
            <a:r>
              <a:rPr b="0" lang="tr-TR" sz="3600" spc="-1" strike="noStrike">
                <a:solidFill>
                  <a:srgbClr val="002060"/>
                </a:solidFill>
                <a:latin typeface="Calibri"/>
              </a:rPr>
              <a:t>19</a:t>
            </a:r>
            <a:r>
              <a:rPr b="0" lang="tr-TR" sz="3600" spc="-1" strike="noStrike">
                <a:solidFill>
                  <a:srgbClr val="ff0000"/>
                </a:solidFill>
                <a:latin typeface="Calibri"/>
              </a:rPr>
              <a:t>89: </a:t>
            </a:r>
            <a:r>
              <a:rPr b="0" lang="tr-TR" sz="3600" spc="-1" strike="noStrike">
                <a:solidFill>
                  <a:srgbClr val="002060"/>
                </a:solidFill>
                <a:latin typeface="Calibri"/>
              </a:rPr>
              <a:t>neunzehnhundert</a:t>
            </a:r>
            <a:r>
              <a:rPr b="0" lang="tr-TR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tr-TR" sz="3600" spc="-1" strike="noStrike">
                <a:solidFill>
                  <a:srgbClr val="ff0000"/>
                </a:solidFill>
                <a:latin typeface="Calibri"/>
              </a:rPr>
              <a:t>neunundachtzig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18 Yukarı Bükülü Ok"/>
          <p:cNvSpPr/>
          <p:nvPr/>
        </p:nvSpPr>
        <p:spPr>
          <a:xfrm>
            <a:off x="899640" y="2133000"/>
            <a:ext cx="2664000" cy="1511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19 Yukarı Bükülü Ok"/>
          <p:cNvSpPr/>
          <p:nvPr/>
        </p:nvSpPr>
        <p:spPr>
          <a:xfrm>
            <a:off x="1475640" y="2205000"/>
            <a:ext cx="5112360" cy="17280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961"/>
              </a:spcBef>
              <a:buClr>
                <a:srgbClr val="0070c0"/>
              </a:buClr>
              <a:buFont typeface="Arial"/>
              <a:buChar char="•"/>
            </a:pPr>
            <a:r>
              <a:rPr b="0" lang="tr-TR" sz="4800" spc="-1" strike="noStrike">
                <a:solidFill>
                  <a:srgbClr val="0070c0"/>
                </a:solidFill>
                <a:latin typeface="Calibri"/>
              </a:rPr>
              <a:t>20</a:t>
            </a:r>
            <a:r>
              <a:rPr b="0" lang="tr-TR" sz="4800" spc="-1" strike="noStrike">
                <a:solidFill>
                  <a:srgbClr val="ff0000"/>
                </a:solidFill>
                <a:latin typeface="Calibri"/>
              </a:rPr>
              <a:t>08</a:t>
            </a:r>
            <a:r>
              <a:rPr b="0" lang="tr-TR" sz="48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lang="tr-TR" sz="4800" spc="-1" strike="noStrike">
                <a:solidFill>
                  <a:srgbClr val="0070c0"/>
                </a:solidFill>
                <a:latin typeface="Calibri"/>
              </a:rPr>
              <a:t>zwei tausend </a:t>
            </a:r>
            <a:r>
              <a:rPr b="0" lang="tr-TR" sz="4800" spc="-1" strike="noStrike">
                <a:solidFill>
                  <a:srgbClr val="ff0000"/>
                </a:solidFill>
                <a:latin typeface="Calibri"/>
              </a:rPr>
              <a:t>acht</a:t>
            </a:r>
            <a:endParaRPr b="0" lang="tr-TR" sz="4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961"/>
              </a:spcBef>
              <a:buNone/>
            </a:pPr>
            <a:endParaRPr b="0" lang="tr-TR" sz="4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961"/>
              </a:spcBef>
              <a:buNone/>
            </a:pPr>
            <a:endParaRPr b="0" lang="tr-TR" sz="4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961"/>
              </a:spcBef>
              <a:buClr>
                <a:srgbClr val="0070c0"/>
              </a:buClr>
              <a:buFont typeface="Arial"/>
              <a:buChar char="•"/>
            </a:pPr>
            <a:r>
              <a:rPr b="0" lang="tr-TR" sz="4800" spc="-1" strike="noStrike">
                <a:solidFill>
                  <a:srgbClr val="0070c0"/>
                </a:solidFill>
                <a:latin typeface="Calibri"/>
              </a:rPr>
              <a:t>20</a:t>
            </a:r>
            <a:r>
              <a:rPr b="0" lang="tr-TR" sz="4800" spc="-1" strike="noStrike">
                <a:solidFill>
                  <a:srgbClr val="ff0000"/>
                </a:solidFill>
                <a:latin typeface="Calibri"/>
              </a:rPr>
              <a:t>13: </a:t>
            </a:r>
            <a:r>
              <a:rPr b="0" lang="tr-TR" sz="4800" spc="-1" strike="noStrike">
                <a:solidFill>
                  <a:srgbClr val="0070c0"/>
                </a:solidFill>
                <a:latin typeface="Calibri"/>
              </a:rPr>
              <a:t>zwei tausend </a:t>
            </a:r>
            <a:r>
              <a:rPr b="0" lang="tr-TR" sz="4800" spc="-1" strike="noStrike">
                <a:solidFill>
                  <a:srgbClr val="ff0000"/>
                </a:solidFill>
                <a:latin typeface="Calibri"/>
              </a:rPr>
              <a:t>dreizehn</a:t>
            </a:r>
            <a:endParaRPr b="0" lang="tr-TR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3 Yukarı Bükülü Ok"/>
          <p:cNvSpPr/>
          <p:nvPr/>
        </p:nvSpPr>
        <p:spPr>
          <a:xfrm>
            <a:off x="1043640" y="2349000"/>
            <a:ext cx="3456000" cy="791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4 Yukarı Bükülü Ok"/>
          <p:cNvSpPr/>
          <p:nvPr/>
        </p:nvSpPr>
        <p:spPr>
          <a:xfrm>
            <a:off x="1907640" y="2277000"/>
            <a:ext cx="4536000" cy="10796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Calibri"/>
              </a:rPr>
              <a:t>Sf. 103</a:t>
            </a:r>
            <a:endParaRPr b="0" lang="tr-T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3" name="Picture 2" descr=""/>
          <p:cNvPicPr/>
          <p:nvPr/>
        </p:nvPicPr>
        <p:blipFill>
          <a:blip r:embed="rId1"/>
          <a:stretch/>
        </p:blipFill>
        <p:spPr>
          <a:xfrm>
            <a:off x="457200" y="1196640"/>
            <a:ext cx="8229240" cy="52563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LibreOffice/7.2.5.2$Windows_X86_64 LibreOffice_project/499f9727c189e6ef3471021d6132d4c694f357e5</Application>
  <AppVersion>15.0000</AppVersion>
  <Words>83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2013-02-13T23:25:44Z</dcterms:created>
  <dc:creator>Erdem OVAT</dc:creator>
  <dc:description/>
  <dc:language>tr-TR</dc:language>
  <cp:lastModifiedBy/>
  <dcterms:modified xsi:type="dcterms:W3CDTF">2022-01-22T12:53:09Z</dcterms:modified>
  <cp:revision>10</cp:revision>
  <dc:subject/>
  <dc:title>Geburtstag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11</vt:i4>
  </property>
</Properties>
</file>