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5C26-4E4E-4739-896F-84D9E81EDDF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9A922-8E2C-4305-A09D-E746B5AF0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09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048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06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12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08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68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8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73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39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534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97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87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972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41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263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28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61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0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96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36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03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71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74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06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3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8E0B931-DE4A-474D-B81B-741C70A625A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gitimim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92282" y="2192115"/>
            <a:ext cx="967963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Unit 1 – </a:t>
            </a:r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Words</a:t>
            </a:r>
            <a:endParaRPr lang="tr-TR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tr-TR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www.eegitimim.com</a:t>
            </a:r>
            <a:r>
              <a:rPr lang="tr-TR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6F4EA7D-8084-4ABB-8CFE-22CEE76D9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290292"/>
            <a:ext cx="95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59974" y="889526"/>
            <a:ext cx="32720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Lemon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218" name="Picture 2" descr="lemon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82" y="2054092"/>
            <a:ext cx="73914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308493" y="889526"/>
            <a:ext cx="3575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Balloon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194" name="Picture 2" descr="baloon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47" y="2299229"/>
            <a:ext cx="2866306" cy="42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21264" y="889526"/>
            <a:ext cx="27494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Camp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290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78" y="2332059"/>
            <a:ext cx="4650928" cy="42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57623" y="889526"/>
            <a:ext cx="40767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Passport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26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3" y="2467904"/>
            <a:ext cx="4876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22305" y="889526"/>
            <a:ext cx="33473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Wagon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2" descr="train clipart p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19" y="3452088"/>
            <a:ext cx="5972581" cy="29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>
            <a:off x="8072663" y="889526"/>
            <a:ext cx="1692439" cy="330291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089860" y="889526"/>
            <a:ext cx="20122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Taxi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33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14" y="3718155"/>
            <a:ext cx="5338273" cy="303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5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768280" y="889526"/>
            <a:ext cx="4655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Astronaut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314" name="Picture 2" descr="astronaut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428626"/>
            <a:ext cx="224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22858" y="889526"/>
            <a:ext cx="23462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Cake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410" name="Picture 2" descr="cake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95" y="2361482"/>
            <a:ext cx="5213229" cy="39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362723" y="889526"/>
            <a:ext cx="54665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Microphone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386" name="Picture 2" descr="microphone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99" y="2642793"/>
            <a:ext cx="2506185" cy="31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20464" y="889526"/>
            <a:ext cx="2751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Radio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458" name="Picture 2" descr="radio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45" y="1880558"/>
            <a:ext cx="5149970" cy="5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96145" y="889526"/>
            <a:ext cx="4799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Helicopter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elicopter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39" y="2363319"/>
            <a:ext cx="6463010" cy="41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13863" y="889526"/>
            <a:ext cx="29642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Guitar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8434" name="Picture 2" descr="guitar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34" y="2248476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798548" y="889526"/>
            <a:ext cx="45949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Television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506" name="Picture 2" descr="television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125782"/>
            <a:ext cx="58483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36493" y="889526"/>
            <a:ext cx="27190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Piano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484" name="Picture 4" descr="piano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94" y="2212965"/>
            <a:ext cx="4321662" cy="44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76" y="1976899"/>
            <a:ext cx="5822334" cy="32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eacher clipart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2" y="1141843"/>
            <a:ext cx="4889907" cy="52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8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stadium clipar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09" y="2212965"/>
            <a:ext cx="6249568" cy="44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119338" y="889526"/>
            <a:ext cx="39533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Stadium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63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2420" y="829324"/>
            <a:ext cx="3898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Hospital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8" y="2212965"/>
            <a:ext cx="5593565" cy="4008467"/>
          </a:xfrm>
          <a:prstGeom prst="rect">
            <a:avLst/>
          </a:prstGeom>
        </p:spPr>
      </p:pic>
      <p:pic>
        <p:nvPicPr>
          <p:cNvPr id="7172" name="Picture 4" descr="ambulance clipart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75" y="4475599"/>
            <a:ext cx="2072706" cy="19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7108164" y="2893759"/>
            <a:ext cx="5198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Ambulance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95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31549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74164" y="889526"/>
            <a:ext cx="2643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Hotel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hotel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11" y="1690869"/>
            <a:ext cx="4404763" cy="53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88490" y="889526"/>
            <a:ext cx="24150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Train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122" name="Picture 2" descr="train clipart p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19" y="3935168"/>
            <a:ext cx="5972581" cy="29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49193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44935" y="889526"/>
            <a:ext cx="3102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Gorilla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gorilla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406266"/>
            <a:ext cx="28003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38814" y="794640"/>
            <a:ext cx="4514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Kangaroo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kangaroo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095500"/>
            <a:ext cx="5514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02831" y="889526"/>
            <a:ext cx="27863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Zebra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42" name="Picture 2" descr="zebra clipar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0" y="2110803"/>
            <a:ext cx="4240679" cy="46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B2E2E3-D29F-48F7-A992-D12CD51B4783"/>
  <p:tag name="ISPRING_SCORM_RATE_SLIDES" val="1"/>
  <p:tag name="ISPRING_PLAYERS_CUSTOMIZATION" val="UEsDBBQAAgAIAKiOP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ojj5Ldnb06zIDAACWDAAAJwAAAHVuaXZlcnNhbC9mbGFzaF9wdWJsaXNoaW5nX3NldHRpbmdzLnhtbNVX3W7aMBS+5ymsTL0saTu6tiihmgpo1VpAhW3tVWXiA7Hq2FnsQOnVnmYPtifZcQwU1K5Lf5C2CwQ+P9/5PzbB8W0iyAQyzZUMvd3qjkdARopxOQ69L4P29qFHtKGSUaEkhJ5UHjluVII0Hwqu4z4Yg6KaIIzU9dSEXmxMWvf96XRa5TrNLFeJ3CC+rkYq8dMMNEgDmZ8KOsMvM0tBe3OEEgD4SZScqzUqFUICh3SuWC6AcIaeS26DoqItqI4934kNaXQzzlQu2YkSKiPZeBh671pH7YPm4ULGQTV5AtLmRDeQaMmmThnj1gsq+vwOSAx8HKO7BzWPTDkzcejt1SwKSvsPUQpsFzq1KCcKcyDNHD4BQxk11B2dPQO3Ri8IjsRmkiY8GiCH2PhDrzm4/nTVa12cnXY+Xw+63bPBac85Uej46ziBv24oQIdUnkWwtBNQY2gUo9+oM6JCQ+CvkhZiIyXXnLNnMlQCc19oYRslQ2AdmsBKNfo3XLZRctcjIwxEzEKvm4IkfSqxA7ihgkdLAJ0PteGmqHx7Lv0x41QQxMMWBXLe9+5dcBmKYpppWHVtwdE271Hjm8oFIzOVE8FvgBhFMAd5gr9iIKsFIqNMJQUVW8gQLThanHCYAjsu8joH/JOhKzSR5KiJ/ZoKMM7C95zfkSGMVIa4QCfY3Ujn2uFXnwWcUq3vQenCx63+2WmzdX3aabYut2yAlE2ojJ4JjkWHJDUbwaczIpVZ6GE6IpprKIrCOCt4ZWKrvrwMmie5cGV+62KsQG+wJJux8pzC/NWD0mZjOikG0Q5XAY0jyLEkDhMZEa4MLnMoCxhRSZQUM0IjXG3ajvWEq1wjxQ2wg9Yv99DpEy6L0xjXG1rMGGSlIHd2997X9j8cHB7Vq/6vHz+3n1SaL/2eoNac2/onT6795ep/uA0D327qxxe3yfJ/d2/3Llpfy+S207oclCprq18KrltGqvu5jNSFu2h6K5dMKRdwMY3doOFqEjzhBthbttkLWuXVd7zrtc20ygbjfu2I/Ddhu9Py2bj2Tgz8Rx+ylpNwyRNMhl2Py9dvY7+2gy/PR1mVCqKt/5doVH4DUEsDBBQAAgAIAKiOPkvKHqS/ugIAAFsKAAAhAAAAdW5pdmVyc2FsL2ZsYXNoX3NraW5fc2V0dGluZ3MueG1slVbbTuMwEH3nK6ruOykLWkAylWgpEhK7oAXx7iTTxKpjR/akbP9+bcdpnLShoRZSPXOO5z6F6A0T87PJhCSSS/UGiExk2koa2YSld9O4QpTiPJECQeC5kKqgfDr/MXMfEjnkKZbcghrLWdMEWjOPi8er2eUYirdxs1xdXyyGCIksSip2zzKT5zFNNpmSlUitHfcZouW7EhRnYmODuL02JoaQnGl8Qig6Pq1u7BlHKRVoDdalXyt7TrI4jYGPy3CP05r6Ovoebcs0Q0e7v7BniFbSDLpJXt0+Xj/cDOOFeb1DmF0ZA/dfExD+oYFe/rRnEMrpDtS3vJFlVX6nR0olM5vQLufrIu45XNLUjJ8hPMzsOUmwAVlDJ6vg03PQGP5rOPfEjquS/NXmtbcQbNFjDnNUFZCoudU6ncvPlwrNfMB8Tbk2gFDUgl6N06+00h1YK2yBf+GTiTREeUkL+ZC8KmBZexwiu4qWsFwu3LYIsXtZ4KOCrRfWsfaELfKPyewBMhC2yDfOUngRfHcA72tqTlPlBfX1DArgve9UwKhBUHNN/dPNrdFaU892eHVg2wsaTCFTmGvrzzsrwFaORE5W+xQdOEUE3bKMIpPit8XFOxeNJlFP4bvteG8RZMjhWMs5H82iDgvm7mcnE0LqH4Y2uPo+QbPH76YUkSZ5YX6Y9HTieWZQTGKm0XGG3ZQGDupJrGXAcbaHSAVVG1DvUvKxZoRE0GOfl/V4DcFJFOSARMezTPwjx9IvqiIGtTJVY6CbLHeFNTBnWc7NH34w+IS0xxjQ1lTMzXuCMr6HBxLfBUBVku97oL7VqqLiyDhsYT//gcRFPRQe0aZRh3ruHp9hjWHXecmotvTrom2X7hoJ5EfwH8atzsM9zYjORxprF1ln+E+t52al2QYMt5m7+37qvGz0hyk0QvtP5X9QSwMEFAACAAgAqI4+SyHxb2wfAwAAJwwAACYAAAB1bml2ZXJzYWwvaHRtbF9wdWJsaXNoaW5nX3NldHRpbmdzLnhtbN1WX2/aMBB/51NYnvpY0nbd2qJANRVQ0VpAhW3tU+XEB7Hq2FnsQOnTPs0+2D7JLjFQUFmXVkWT9oCCz3e/+90fn+2f3seSTCA1Qqs63a/uUQIq1FyocZ1+GbZ3jykxlinOpFZQp0pTctqo+EkWSGGiAViLqoYgjDK1xNZpZG1S87zpdFoVJknzXS0zi/imGurYS1IwoCykXiLZDD92loChc4QSAPiLtZqbNSoVQnyHdKl5JoEIjsyVyINi8tzGknpOK2Dh3TjVmeJnWuqUpOOgTt+1TtpHzeOFjkNqihhUnhLTQGEutjXGuchJMDkQD0AiEOMI2R4dUjIV3EZ1enCYo6C29xSlwHaRsxzlTGMKlJ3Dx2AZZ5a5pfNn4d6ahcCJ+EyxWIRD3CF5+HXaHN6e3/RbVxed7ufbYa93Mez0HYnCxlvH8b11Rz4S0lkawtKPz6xlYYS80WbEpAHfWxUt1EZarZHL1yTQElNfWGEXxQHwLouRZL+tKBkhczmr014CigyYwooLy6QIlxYmC4wVtqh0e679KRVMEqwmtiSQywF99OlSEkYsNbDKZbFj8kSHjW86k5zMdEakuANiNcGgsxj/RUBWK0JGqY4LqWTGEiMFepwImAI/LRI5B/yToxt0EWdoif2ZSLDOw/dMPJAARjpFXGAT7GaUC+Pwqy8CTpgxj6BswXFncNFptm473WbreicPkPEJU+ELwbHKECd2K/hsRpS2CztMR8gyA0VRuODFXpnYqq8vgxFxJl2Z37oYK9BbLMl2vLykMH9lUNptxCbFQcwPVwGNR1BgSRwmboQ4TYTKoCxgyBTRSs4IC3GWmfxYT4TODErcAXbQ5vUMnT0RqliN8XJBjymHtBTk3v7B+8MPH4+OT2pV79ePn7vPGs2nfF+y3J0b82fPzvnlrH86DX0vH82bJ7VNsyeDOvh3k7p/1fpaJpvd1vWwVCFbg1JwvTJavc9ltK7c1dJfuVZKUcBRNHZHC4eRFLGwwN+ysV7RHBuvcfFsd7h+2k5zbDHSjcfgP4nUrZbPv7X3nu9tfJBWUL7+uG9UfgNQSwMEFAACAAgAqI4+SydwBKqfAQAAJQYAAB8AAAB1bml2ZXJzYWwvaHRtbF9za2luX3NldHRpbmdzLmpzjZRBb4IwFMfvfgrCrovBaabbTScmSzwsmbdlh4JPJJaWtIXJjN99LaK2pUz7LvSfH//3+pq+Q8+Ty49979U71N/1/sPc1xooTbACHk0dd+iZ0n2O0zWs0gxwSsC3kFIhG4Q5XPTjFXE5+6R2japP5cs1Q59ezDQxd4nM4ctdYOkAf1zg3iX+nv/uaQc7HUprdVQIQUk/pkQAEX1CWYZqxn8I6qWf0YJpCewGukExGKaL2WIUDLvIq+PkLRwPZjoX0yxHpFrShPYjFO8SRguyblzrpdPbKgcmL33XFPgyloY6gFMu3gVkduJwoqKbzBlwDk3e51CFE8YoAvxviyzUMG4fyKLLlKfiTE8HKnQ6Rwm0uhS+LMbziYkR6WVzwUjaTducgL04EcMnFQaBUQXsnpQ0L/I7LjBnNFEdaaHtnl9QTNE6JcmJmwcqnJwqVtl2de960ObWjCdErSe0db2+zCUSl+h8+sIcTefU3Eq9dP2LO1Nbs6R7ZFlg6a5G2LNE7b88HwmB4m0mR4SckLIViO2ArSjFsvzvW4XauXrHP1BLAwQUAAIACACojj5L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ojj5LC5qK2W8AAAB3AAAAHAAAAHVuaXZlcnNhbC9sb2NhbF9zZXR0aW5ncy54bWwNjLsOwjAMAPd+heW9PDaGph2Q2GBp+QCrMSiSY6MkreDv8XYnnW6Yvllg51KTacDz4YTAulpM+g74XG79BaE20khiygHVEKaxG8RWkplb87DCR+jHZeHs0PhB2cs5uTFcbSuVoYe7T1+JIx7H7g9QSwMEFAACAAgAT5SVR6kBxHb7AgAAsAgAABQAAAB1bml2ZXJzYWwvcGxheWVyLnhtbK1VTW/bMAw9p0D/g6F7paQfaxvYLboCxQ7rUCDrtlug2oqtxbY8Sa6b/vpRkr/ndCuwQwKb4nukyEfav37JUu+ZScVFHqAFniOP5aGIeB4H6PHr3dEFur46PPCLlO6Y9HgUoDLnBkBT5EVMhZIXGsAPVCcB6hkwMCOvkFxIrnfAfQbcbaTjU3R4MAOXXAUo0bpYElJVFeYKEHmsRFoaEoVDkZFCMsVyzSRxaSCvwS7139Hwy0RO9K5gqocs9PsD1yQtx4viA5LqBAsZk+P5fEF+3H9ehQnL6BHPlaZ5yJAHlZzZUj7RcHsvojJlythmvktyxbQ2SVjbzNdLvrjIPSXDADmHdcaUojFTOM1jRByWTID9TUpVUvOoAa3hVVte81q/tXlfN262c6RzLsqnlKsEjvqQzjoJ9Mkwqp/Z61oFPTYKujNMyJPsV8kli+zrt1aM8wVyAVvF2TyxqkI4gKc7Gmohd7cAAxXVHcRt07BrGraglgO30VcdBWpuu2FUl5I1pZr5zzxi4guVkhpZXGlZMp+MjDWWDME+cVeum9Q1xE90lp79Q2+M36g1P9VbnbGA/9GYT0DU1oTnEXu54+CjWQY11QyKbWxYFyk2MbucVPmU9XQ9MLkc66bARTxNZcxgDCOqKensZB+USarAJSzlCNs72AtOeJyk8NOTDOPTvTQZldtJht7BXnAqwu0EtDW3ZSTjOo7E1CrIJxPrxA9LpUXGX608B3tGL60O3xq55uim4O3B+fyPURzEaAZzgyZWl3nq7avm8MHMqVadz7pwloFaYR6YLgvn1cxCWYx8IrahZapv+zk1+7AHHeU8NR3TXN9B76Ja8VfmVTwyX7rFialJwoxmAvTh4qTHAP2E7TIIb037Im5E3tQBY2Lf3L+taLPl69a5ru/rsA81fOaschg3Ux9BHbEUZR6NeoiL7iOiUthpN5JRL2UbuNHiGEQqigCdwkN958uzy+7K54vLBmvzenCBXS7vWOl1wp2CSK3r9iJ+vRvg8TdQSwMEFAACAAgAqI4+S3YGcxSuAgAA3AsAACkAAAB1bml2ZXJzYWwvc2tpbl9jdXN0b21pemF0aW9uX3NldHRpbmdzLnhtbO1W32+bMBB+319h5Wl7aQw2GKQ0EhhTRWq1amm1x8khbopK7Mg4XTPxx89OmiZkNE3ftqncE3f33fl+8OFB/VBKuqyNmpe/uCmVHAtjSjmrh58AGBSqUvpai1qYtaKtApLPxXnvspzdG3ChxQp8LtRi9aUHasPllOvpee+OV7XobbBbNCitYbI0RsmzQkkjpDmTSs951QOPvFramPn66fXfBqpHod8Bu+OFOExG1s+bqFamgDjpxBRqvuBydalm6mzCi4eZVks5PeWM96uF0FUpH16cY0JZd5aqrM3IiHnH2Vjk5ATUwo6xFrujhczJcWDFJ6Jq54OnIA5zHWnDAfKxrEuzh0w8J53IBZ+Jrp5HiZNXINLm6JoTcXIEY8STefFGvpNu74qvhO5KkWEn3SC1WC7euT4LrWauy12wI6N9gVWKT+2nvzsedHIc44pz6U6ZTqth69Kzrd+gv8crrzINvR3ffL0CGbtiN/8ayWBMCPU/SOb/JRlKcpQHfx3JJBASCD9IpoNkWoq9G8/3Uk7Vz5G8U8/ALdVQZ62HEGwaBCKSRFlk33CKfUAw81lk6Smg1hajLEbU2jLfo4P+QYhNXC0KSy/dUQf9lvVPwEjWQpuRnIqnIWp775vaFVxo237rVw9D7KTZZm02PyOAPcs5rPEThFAIaJB5GWwIiUniAQZxAFGTRm4PgRcEXhw2HvEDZN/yOLRRMItDgAnGftb4zLdokCRp5tOGoNjzEpuNRTFt8jy1Wwk8z0M4a4IQ5SkE1hvZGAmKXANRhlIUNkmaeBECOc3THDcsYyENQOSzEMIGpymCcNfcXXX77dppTy5n2843AnaOoNO627b2cg2KpdbW+UbM7ZYbASa8FiO7x+PR1fUl+0G/3n4bP39S1tdd1LeutVXa0l+9wP8GUEsDBBQAAgAIAKmOPku8t6iUqggAAI0XAAAXAAAAdW5pdmVyc2FsL3VuaXZlcnNhbC5wbmftmGtUU1cWxy9Y62sxKNahioA6o04XKqWIAULI4EKRQVBwBuQZLDUBIxdoTMIjEBbOOAsxpBU7PDShQEW0vBRKgABBRdKWR0RiAlwSsCmJkHAjBEgwr7mQmfk2X2bNx3y466597u/879377HP2urvwfFiQ3dY9WwEAsAs+ExgBABvIAGD7cvOHyAiqLvon5GZDigg6CTQO751FjA8IAaEBAPCYuc1waSNib0k/E00CAIdra5eNFO+aCQCOB4IDA/6cmTAvwdZ5zcb3LnCvOEV8d+ZBc9uO/YxvnsVs2h+6J6DgfsDLA4x9I6/yKTbbgpsLEw9crfrD08Stu+I2EB8XvD25+cizJ+2mgFuNI9/zqFlPSp5r4G5FrjpXmyfQd7x7w/bxJMn9SGEeU1Q8nEPO1WUp6D0kY5PaIFuGzMvzQVLD8JQNALyziWWc6D4hoRhWE4RGCJ0GRiGuTV8qz4vFMqthbI/eHdqIcJlltTKXUxKqWcuat0X88rs6SooihcrBQ4hhDy1Nvo41r76n/McC1wJkV/0bANh3VojM/2uhLwDkfxq+CQC2H5pDnj0LdAaAP5bVbQCAzTuRmAKXrLAVtsJW2ApbYStsha2wFbbCVtgKW+H/F8x9XzVlNBKR0Yr/TSI/n0lbDRFX5sxcEOPMIn6jWT9F//SyVKNriMIuJO/lLswPPmkZjqFrJzZqpIoWNEGl2I7Iv+vNNcwIcDyTPIjz9LxGBLlmH2dLvJn48miKds9fNLuleJUiu7oObXJ7Gk/rkHvB3AQb4Nu3L5pobz4vAFev88yF8xcRXNJJ1kQPEzqdNCW+6Dm53STBQ0CcWt6HwMlhmTQNw5HDHyJzF1zmRR0facqlMz/Vt9TARU3drblJ1JS2x9AJ5Of9nPxPbZKFxYNjDG0yZ/hguYCCgg9nUISYImUMwYmbugHo1XwOd084u+FuSsqYFGXc7RQ2t5MHq+qg7ip987qIvfxVVwiXCQvBySAu+dhQ3I0OJ30H/Pu5xsbGtjwFBzd2jP4vrekI85kfRyzciKHUjrtQKZNWwykFoKrNDgBK4dEp3eCKTvdK1Z/XGquIyF0kVkrg61BnaZ3+NS6r81uLzkGumnfc/JWqn74GYebNQLp7uPaNPS7evIwz9VLGoYlUJwA4Nn7fpN2I5i64IjH44hyJLmGdlgiMqm1TjpS07oVfL3HWvj/uUQfnCjWOFkuKmDln1sVzZe/oOkgrrxyOFRlqshqWdddWlys0+mvSUIp+GglTqMjfG/O0tb9Zqsg4G+Sp1umSMfRJ5gP2Sp+oRIqjEsI5cNXdKTdVnoHP9lNRoA+B/JClV67GiZUy3V7scok63oczGFzqRQe/9mVh+Ur+PjQLeygS35FF23MUqymkVprn1Cz6IA+yRwIFfjm5iZ8x9LG8g3x3rMLfSyMqfCSb2hzN8NS/yVAWj5tiFMFD1EscrFTACpTMup4qt88ZFmKGLpdZYtVZxKN0FMhRdNnfghYWf4c1wEu+kbhw1MhnTPHiTrzSC599tv0I6TY+gcQ2v8Blqtvp7EqFvIyOoRZL8rwnGkglSUJn/g8nVcfnIr876pnW/0MM3qVpNjpvAl8rXnSjEMyDS6Psh06a+LF5ppZ0OJzjuSG7ImB+fUWTqX60xl3H3cIi+xq+8mGxW4ieuX7c46NJoe5u04c+EpOUqtceS8OPLa5+llT+MmZH28oLA3t2tA5dbExmpNpmsjpilS4sWMN9ArmqFdJqUHGPmEpdD2sr2sVfnJJY/3F5yxnP7mqQXXlZtOTxMz57kHiUKO0Ufuk82iTmNblpKMrJL+avk/EZtmlsepww1NCQwe6fzW6QKe/FDPihwlGu71Wto/bGDFyBpM0GmHboXtuh/D6F9+kfR24278oI2umGklzgyBtaotwcFGOmTDkcxzWmIwl4iOg6KCOn/Nql5p+SjNTn0Bp23UhirApzAyU0R4peZvQrqUPDrUljQ+py//g8S6a/LTX9Mgol/UKq7y0rK+cjuafbdDZSONRFFqVK0jj1SSsy0kDnByQRrhT0n71fmsRxLbb4kOXX4MF8gBLpMYzOaFO76Qlcg65QhJXGQtyBurvqZyC9q5JAqQW/MU489sTwCNkcAwgBQPrDHlMDM5VZlKas7b0YjuIdPi8/Au1lqoeFzmJ0jEd7HhZ+xIXG5q/XSHxRPqclZW/vzS4bUmvABhThrWg3V+aaEA37zsnRzZAjKqtWK3R+DidzVBZt/8UZ93je8srf2/j9nIww4dCS3lh1Jwv0uQHFEPxg/xZowiIcrU8MbfIElZjK05JBdPGyt9q7h/yJYvZyGTGHuoOsGRdQEznu4OLZGrDefXQE7FhfjduYIXMU9ULivdOSi4TJyPp6maZmVBz79VK7fhAkokwW5Wnd5ELfqxQhqyLLbbrYI6frjiYTrzlWA5fg9CoKdrLfk9E5vpsfkUAZgC3HDamJdiWHRkuhJGGRPH/Yo5sIgXLTYwVH5lwcr63VgZ4p1FRmRs4tWjBF5o8ghfKmeP/Zy6UDnjzDYtv61lY8LcKtPrsgwUU1O2lHQFbI0kIpluds9hku7iQszFSkri+4oKiDf4VaT/uEkrSmk+JvZAiu8vMaW2rARu1kdxV3qVV8xxbZrpm/5Utd70gy1w9b7lU2cmj3nNsoIApOWN42NGoyk+1HJoPanJQjR1pitQ5+s+YgrTchSFKm9FfLBryashzXpe639+mVIOkfcxGCCCk/uP7wTaSaTY+X73QtdaBwGBUht8Z3C3Lv9TkgZWl7Oi5qABOiSCinbklKgDWPAv9b3RxpMr2hfPjv9q7AvIpLJdgida05VBDf/f6cuYu1BQB6n5/AUMlGM5Zn+Pl7aK3/vdY3livChUOCJvMQ0dJKvlg7JRJoq8G8BNOKkxhrPExvi0cm59uLliauQTlYsdi8yeE+YT+WU8NBJIDgU2GBjScTC/4JUEsDBBQAAgAIAKmOPkvorqHoSgAAAGoAAAAbAAAAdW5pdmVyc2FsL3VuaXZlcnNhbC5wbmcueG1ss7GvyM1RKEstKs7Mz7NVMtQzULK34+WyKShKLctMLVeoAIoZ6RlAgJJCJSq3PDOlJMNWycLMECGWkZqZnlFiq2RmYgYX1AcaCQBQSwECAAAUAAIACACojj5LFQ6tKGQEAAAHEQAAHQAAAAAAAAABAAAAAAAAAAAAdW5pdmVyc2FsL2NvbW1vbl9tZXNzYWdlcy5sbmdQSwECAAAUAAIACACojj5Ldnb06zIDAACWDAAAJwAAAAAAAAABAAAAAACfBAAAdW5pdmVyc2FsL2ZsYXNoX3B1Ymxpc2hpbmdfc2V0dGluZ3MueG1sUEsBAgAAFAACAAgAqI4+S8oepL+6AgAAWwoAACEAAAAAAAAAAQAAAAAAFggAAHVuaXZlcnNhbC9mbGFzaF9za2luX3NldHRpbmdzLnhtbFBLAQIAABQAAgAIAKiOPksh8W9sHwMAACcMAAAmAAAAAAAAAAEAAAAAAA8LAAB1bml2ZXJzYWwvaHRtbF9wdWJsaXNoaW5nX3NldHRpbmdzLnhtbFBLAQIAABQAAgAIAKiOPksncASqnwEAACUGAAAfAAAAAAAAAAEAAAAAAHIOAAB1bml2ZXJzYWwvaHRtbF9za2luX3NldHRpbmdzLmpzUEsBAgAAFAACAAgAqI4+Sz08L9HBAAAA5QEAABoAAAAAAAAAAQAAAAAAThAAAHVuaXZlcnNhbC9pMThuX3ByZXNldHMueG1sUEsBAgAAFAACAAgAqI4+SwuaitlvAAAAdwAAABwAAAAAAAAAAQAAAAAARxEAAHVuaXZlcnNhbC9sb2NhbF9zZXR0aW5ncy54bWxQSwECAAAUAAIACABPlJVHqQHEdvsCAACwCAAAFAAAAAAAAAABAAAAAADwEQAAdW5pdmVyc2FsL3BsYXllci54bWxQSwECAAAUAAIACACojj5LdgZzFK4CAADcCwAAKQAAAAAAAAABAAAAAAAdFQAAdW5pdmVyc2FsL3NraW5fY3VzdG9taXphdGlvbl9zZXR0aW5ncy54bWxQSwECAAAUAAIACACpjj5LvLeolKoIAACNFwAAFwAAAAAAAAAAAAAAAAASGAAAdW5pdmVyc2FsL3VuaXZlcnNhbC5wbmdQSwECAAAUAAIACACpjj5L6K6h6EoAAABqAAAAGwAAAAAAAAABAAAAAADxIAAAdW5pdmVyc2FsL3VuaXZlcnNhbC5wbmcueG1sUEsFBgAAAAALAAsASQMAAHQh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ONLİNEFOLDERID" val="0"/>
  <p:tag name="İSPRİNGONLİNEFOLDERPATH" val="Content List"/>
  <p:tag name="İSPRİNGCLOUDFOLDERID" val="0"/>
  <p:tag name="İSPRİNGCLOUDFOLDERPATH" val="Repository"/>
  <p:tag name="ISPRING_PRESENTATION_TITLE" val="Silver Lining 11 Unit 2 flash"/>
  <p:tag name="ISPRING_RESOURCE_PATHS_HASH_PRESENTER" val="2ade96bcd2654e23b065d465c22e966e44d7ec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">
  <a:themeElements>
    <a:clrScheme name="Özel 1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87A949"/>
      </a:accent1>
      <a:accent2>
        <a:srgbClr val="26879A"/>
      </a:accent2>
      <a:accent3>
        <a:srgbClr val="B43490"/>
      </a:accent3>
      <a:accent4>
        <a:srgbClr val="CC0000"/>
      </a:accent4>
      <a:accent5>
        <a:srgbClr val="B52144"/>
      </a:accent5>
      <a:accent6>
        <a:srgbClr val="9C6A6A"/>
      </a:accent6>
      <a:hlink>
        <a:srgbClr val="2998E3"/>
      </a:hlink>
      <a:folHlink>
        <a:srgbClr val="7F723D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TM03090430[[fn=Şeritli]]</Template>
  <TotalTime>0</TotalTime>
  <Words>146</Words>
  <Application>Microsoft Office PowerPoint</Application>
  <PresentationFormat>Geniş ekran</PresentationFormat>
  <Paragraphs>70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Berlin Sans FB Demi</vt:lpstr>
      <vt:lpstr>Calibri</vt:lpstr>
      <vt:lpstr>Corbel</vt:lpstr>
      <vt:lpstr>Wingdings</vt:lpstr>
      <vt:lpstr>Şeritli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erdem ovat</cp:lastModifiedBy>
  <cp:revision>606</cp:revision>
  <dcterms:created xsi:type="dcterms:W3CDTF">2015-12-02T15:46:20Z</dcterms:created>
  <dcterms:modified xsi:type="dcterms:W3CDTF">2022-02-22T06:38:50Z</dcterms:modified>
</cp:coreProperties>
</file>