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8F9"/>
    <a:srgbClr val="3FE9ED"/>
    <a:srgbClr val="FF0000"/>
    <a:srgbClr val="0000FF"/>
    <a:srgbClr val="3772F7"/>
    <a:srgbClr val="38F66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2484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42FD91-AFD3-4716-94C2-BFE772BEB85C}" type="datetimeFigureOut">
              <a:rPr lang="tr-TR" smtClean="0"/>
              <a:pPr/>
              <a:t>22.9.2014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C617BF-6703-4F3A-8A3A-778D5679C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5" Type="http://schemas.openxmlformats.org/officeDocument/2006/relationships/image" Target="../media/image20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5" Type="http://schemas.openxmlformats.org/officeDocument/2006/relationships/image" Target="../media/image20.png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5" Type="http://schemas.openxmlformats.org/officeDocument/2006/relationships/image" Target="../media/image20.pn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4.wav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5.wav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Relationship Id="rId5" Type="http://schemas.openxmlformats.org/officeDocument/2006/relationships/image" Target="../media/image55.png"/><Relationship Id="rId4" Type="http://schemas.openxmlformats.org/officeDocument/2006/relationships/image" Target="../media/image5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5" Type="http://schemas.openxmlformats.org/officeDocument/2006/relationships/image" Target="../media/image4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40544" y="1196752"/>
            <a:ext cx="7415832" cy="1800200"/>
          </a:xfrm>
        </p:spPr>
        <p:txBody>
          <a:bodyPr>
            <a:noAutofit/>
          </a:bodyPr>
          <a:lstStyle/>
          <a:p>
            <a:pPr algn="ctr"/>
            <a:r>
              <a:rPr lang="tr-TR" sz="9600" b="1" dirty="0" smtClean="0"/>
              <a:t>UNIT 1</a:t>
            </a:r>
            <a:endParaRPr lang="tr-TR" sz="96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tr-TR" sz="9600" b="1" dirty="0" smtClean="0">
                <a:solidFill>
                  <a:srgbClr val="FF0066"/>
                </a:solidFill>
              </a:rPr>
              <a:t>WORDS</a:t>
            </a:r>
            <a:endParaRPr lang="tr-TR" sz="9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5UmJPbofmCY/Uk_le8_YNmI/AAAAAAAACrQ/sX39c5ycmMg/s1600/smiles_4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025" y="5596853"/>
            <a:ext cx="864096" cy="596226"/>
          </a:xfrm>
          <a:prstGeom prst="rect">
            <a:avLst/>
          </a:prstGeom>
          <a:noFill/>
        </p:spPr>
      </p:pic>
      <p:pic>
        <p:nvPicPr>
          <p:cNvPr id="80898" name="Picture 2" descr="http://www.gifs.net/Animation11/Transportation/Helicopters/blue_helicopt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20688"/>
            <a:ext cx="5547416" cy="3528392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helicopter</a:t>
            </a:r>
            <a:endParaRPr lang="tr-TR" sz="7200" b="1" dirty="0"/>
          </a:p>
        </p:txBody>
      </p:sp>
      <p:pic>
        <p:nvPicPr>
          <p:cNvPr id="5" name="helicopter.wav">
            <a:hlinkClick r:id="" action="ppaction://media"/>
          </p:cNvPr>
          <p:cNvPicPr>
            <a:picLocks noRot="1" noChangeAspect="1"/>
          </p:cNvPicPr>
          <p:nvPr>
            <a:wavAudioFile r:embed="rId1" name="helicopter.wav"/>
          </p:nvPr>
        </p:nvPicPr>
        <p:blipFill>
          <a:blip r:embed="rId5" cstate="print"/>
          <a:stretch>
            <a:fillRect/>
          </a:stretch>
        </p:blipFill>
        <p:spPr>
          <a:xfrm>
            <a:off x="1907704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4.bp.blogspot.com/-QfGKDDMJlzg/UZxvgEw-oKI/AAAAAAAAKmU/sBUwDV3uvOE/s1600/flowerpotflow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12" y="5517232"/>
            <a:ext cx="792088" cy="792088"/>
          </a:xfrm>
          <a:prstGeom prst="rect">
            <a:avLst/>
          </a:prstGeom>
          <a:noFill/>
        </p:spPr>
      </p:pic>
      <p:pic>
        <p:nvPicPr>
          <p:cNvPr id="78850" name="Picture 2" descr="https://www.wolfandbadger.com/media/images/productimage-picture-john-jacket-speckled-grey-1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4464496" cy="4464496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jacket</a:t>
            </a:r>
            <a:endParaRPr lang="tr-TR" sz="7200" b="1" dirty="0"/>
          </a:p>
        </p:txBody>
      </p:sp>
      <p:pic>
        <p:nvPicPr>
          <p:cNvPr id="5" name="jacket.wav">
            <a:hlinkClick r:id="" action="ppaction://media"/>
          </p:cNvPr>
          <p:cNvPicPr>
            <a:picLocks noRot="1" noChangeAspect="1"/>
          </p:cNvPicPr>
          <p:nvPr>
            <a:wavAudioFile r:embed="rId1" name="jacket.wav"/>
          </p:nvPr>
        </p:nvPicPr>
        <p:blipFill>
          <a:blip r:embed="rId5" cstate="print"/>
          <a:stretch>
            <a:fillRect/>
          </a:stretch>
        </p:blipFill>
        <p:spPr>
          <a:xfrm>
            <a:off x="2339752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tudentsoftheworld.info/sites/society/img/26117_smile%20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1529" y="5496740"/>
            <a:ext cx="864096" cy="840951"/>
          </a:xfrm>
          <a:prstGeom prst="rect">
            <a:avLst/>
          </a:prstGeom>
          <a:noFill/>
        </p:spPr>
      </p:pic>
      <p:pic>
        <p:nvPicPr>
          <p:cNvPr id="5" name="4 Resim" descr="http://images.vector-images.com/clp/170570/clp4183.jpg"/>
          <p:cNvPicPr/>
          <p:nvPr/>
        </p:nvPicPr>
        <p:blipFill>
          <a:blip r:embed="rId4" cstate="print"/>
          <a:srcRect t="6667" b="6000"/>
          <a:stretch>
            <a:fillRect/>
          </a:stretch>
        </p:blipFill>
        <p:spPr bwMode="auto">
          <a:xfrm>
            <a:off x="2051720" y="692696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Italy</a:t>
            </a:r>
            <a:endParaRPr lang="tr-TR" sz="7200" b="1" dirty="0"/>
          </a:p>
        </p:txBody>
      </p:sp>
      <p:pic>
        <p:nvPicPr>
          <p:cNvPr id="6" name="italy.wav">
            <a:hlinkClick r:id="" action="ppaction://media"/>
          </p:cNvPr>
          <p:cNvPicPr>
            <a:picLocks noRot="1" noChangeAspect="1"/>
          </p:cNvPicPr>
          <p:nvPr>
            <a:wavAudioFile r:embed="rId1" name="italy.wav"/>
          </p:nvPr>
        </p:nvPicPr>
        <p:blipFill>
          <a:blip r:embed="rId5" cstate="print"/>
          <a:stretch>
            <a:fillRect/>
          </a:stretch>
        </p:blipFill>
        <p:spPr>
          <a:xfrm>
            <a:off x="2771800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1312.photobucket.com/albums/t538/pinkay80/pinkay80123/FORUMGAZEL_SM1300LEY28_zpsf94ae525.gif~origin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146" y="5589240"/>
            <a:ext cx="889854" cy="576064"/>
          </a:xfrm>
          <a:prstGeom prst="rect">
            <a:avLst/>
          </a:prstGeom>
          <a:noFill/>
        </p:spPr>
      </p:pic>
      <p:pic>
        <p:nvPicPr>
          <p:cNvPr id="77826" name="Picture 2" descr="http://blog.markafoni.com/wp-content/uploads/2010/05/Oriental-Print-Kimo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32656"/>
            <a:ext cx="3574318" cy="4896544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smtClean="0"/>
              <a:t>kimono</a:t>
            </a:r>
            <a:endParaRPr lang="tr-TR" sz="7200" b="1" dirty="0"/>
          </a:p>
        </p:txBody>
      </p:sp>
      <p:pic>
        <p:nvPicPr>
          <p:cNvPr id="5" name="kimono.wav">
            <a:hlinkClick r:id="" action="ppaction://media"/>
          </p:cNvPr>
          <p:cNvPicPr>
            <a:picLocks noRot="1" noChangeAspect="1"/>
          </p:cNvPicPr>
          <p:nvPr>
            <a:wavAudioFile r:embed="rId1" name="kimono.wav"/>
          </p:nvPr>
        </p:nvPicPr>
        <p:blipFill>
          <a:blip r:embed="rId5" cstate="print"/>
          <a:stretch>
            <a:fillRect/>
          </a:stretch>
        </p:blipFill>
        <p:spPr>
          <a:xfrm>
            <a:off x="2267744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tudentsoftheworld.info/sites/society/img/26117_smile%20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1529" y="5496740"/>
            <a:ext cx="864096" cy="840951"/>
          </a:xfrm>
          <a:prstGeom prst="rect">
            <a:avLst/>
          </a:prstGeom>
          <a:noFill/>
        </p:spPr>
      </p:pic>
      <p:pic>
        <p:nvPicPr>
          <p:cNvPr id="76802" name="Picture 2" descr="http://img1.loadtr.com/b-208101-lim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32656"/>
            <a:ext cx="3240360" cy="4629086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lemon</a:t>
            </a:r>
            <a:endParaRPr lang="tr-TR" sz="7200" b="1" dirty="0"/>
          </a:p>
        </p:txBody>
      </p:sp>
      <p:pic>
        <p:nvPicPr>
          <p:cNvPr id="5" name="lemon.wav">
            <a:hlinkClick r:id="" action="ppaction://media"/>
          </p:cNvPr>
          <p:cNvPicPr>
            <a:picLocks noRot="1" noChangeAspect="1"/>
          </p:cNvPicPr>
          <p:nvPr>
            <a:wavAudioFile r:embed="rId1" name="lemon.wav"/>
          </p:nvPr>
        </p:nvPicPr>
        <p:blipFill>
          <a:blip r:embed="rId5" cstate="print"/>
          <a:stretch>
            <a:fillRect/>
          </a:stretch>
        </p:blipFill>
        <p:spPr>
          <a:xfrm>
            <a:off x="2555776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4.bp.blogspot.com/-QfGKDDMJlzg/UZxvgEw-oKI/AAAAAAAAKmU/sBUwDV3uvOE/s1600/flowerpotflow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12" y="5517232"/>
            <a:ext cx="792088" cy="792088"/>
          </a:xfrm>
          <a:prstGeom prst="rect">
            <a:avLst/>
          </a:prstGeom>
          <a:noFill/>
        </p:spPr>
      </p:pic>
      <p:pic>
        <p:nvPicPr>
          <p:cNvPr id="75778" name="Picture 2" descr="http://www.netanimations.net/Colorful-musical-notes-zoom-past-yo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32656"/>
            <a:ext cx="4608512" cy="4608512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music</a:t>
            </a:r>
            <a:endParaRPr lang="tr-TR" sz="7200" b="1" dirty="0"/>
          </a:p>
        </p:txBody>
      </p:sp>
      <p:pic>
        <p:nvPicPr>
          <p:cNvPr id="5" name="music.wav">
            <a:hlinkClick r:id="" action="ppaction://media"/>
          </p:cNvPr>
          <p:cNvPicPr>
            <a:picLocks noRot="1" noChangeAspect="1"/>
          </p:cNvPicPr>
          <p:nvPr>
            <a:wavAudioFile r:embed="rId1" name="music.wav"/>
          </p:nvPr>
        </p:nvPicPr>
        <p:blipFill>
          <a:blip r:embed="rId5" cstate="print"/>
          <a:stretch>
            <a:fillRect/>
          </a:stretch>
        </p:blipFill>
        <p:spPr>
          <a:xfrm>
            <a:off x="2843808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1312.photobucket.com/albums/t538/pinkay80/pinkay80123/FORUMGAZEL_SM1300LEY28_zpsf94ae525.gif~origin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146" y="5589240"/>
            <a:ext cx="889854" cy="576064"/>
          </a:xfrm>
          <a:prstGeom prst="rect">
            <a:avLst/>
          </a:prstGeom>
          <a:noFill/>
        </p:spPr>
      </p:pic>
      <p:pic>
        <p:nvPicPr>
          <p:cNvPr id="74754" name="Picture 2" descr="http://www.clker.com/cliparts/3/6/4/b/12914263301547445417green-plus-minus-hi-hi.png"/>
          <p:cNvPicPr>
            <a:picLocks noChangeAspect="1" noChangeArrowheads="1"/>
          </p:cNvPicPr>
          <p:nvPr/>
        </p:nvPicPr>
        <p:blipFill>
          <a:blip r:embed="rId4" cstate="print"/>
          <a:srcRect t="34133" b="34262"/>
          <a:stretch>
            <a:fillRect/>
          </a:stretch>
        </p:blipFill>
        <p:spPr bwMode="auto">
          <a:xfrm>
            <a:off x="1691680" y="1700808"/>
            <a:ext cx="5715000" cy="1800200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negative</a:t>
            </a:r>
            <a:endParaRPr lang="tr-TR" sz="7200" b="1" dirty="0"/>
          </a:p>
        </p:txBody>
      </p:sp>
      <p:pic>
        <p:nvPicPr>
          <p:cNvPr id="5" name="negative.wav">
            <a:hlinkClick r:id="" action="ppaction://media"/>
          </p:cNvPr>
          <p:cNvPicPr>
            <a:picLocks noRot="1" noChangeAspect="1"/>
          </p:cNvPicPr>
          <p:nvPr>
            <a:wavAudioFile r:embed="rId1" name="negative.wav"/>
          </p:nvPr>
        </p:nvPicPr>
        <p:blipFill>
          <a:blip r:embed="rId5" cstate="print"/>
          <a:stretch>
            <a:fillRect/>
          </a:stretch>
        </p:blipFill>
        <p:spPr>
          <a:xfrm>
            <a:off x="1979712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smtClean="0"/>
              <a:t>oval</a:t>
            </a:r>
            <a:endParaRPr lang="tr-TR" sz="7200" b="1" dirty="0"/>
          </a:p>
        </p:txBody>
      </p:sp>
      <p:pic>
        <p:nvPicPr>
          <p:cNvPr id="55298" name="Picture 2" descr="http://www.bubblews.com/assets/images/news/2065250540_13895102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517232"/>
            <a:ext cx="1115616" cy="836712"/>
          </a:xfrm>
          <a:prstGeom prst="rect">
            <a:avLst/>
          </a:prstGeom>
          <a:noFill/>
        </p:spPr>
      </p:pic>
      <p:pic>
        <p:nvPicPr>
          <p:cNvPr id="73732" name="Picture 4" descr="http://www.rexart.com/media/fredrix_oval_side_xl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872210" y="-127793"/>
            <a:ext cx="3209925" cy="5715000"/>
          </a:xfrm>
          <a:prstGeom prst="rect">
            <a:avLst/>
          </a:prstGeom>
          <a:noFill/>
        </p:spPr>
      </p:pic>
      <p:pic>
        <p:nvPicPr>
          <p:cNvPr id="5" name="oval.wav">
            <a:hlinkClick r:id="" action="ppaction://media"/>
          </p:cNvPr>
          <p:cNvPicPr>
            <a:picLocks noRot="1" noChangeAspect="1"/>
          </p:cNvPicPr>
          <p:nvPr>
            <a:wavAudioFile r:embed="rId1" name="oval.wav"/>
          </p:nvPr>
        </p:nvPicPr>
        <p:blipFill>
          <a:blip r:embed="rId5" cstate="print"/>
          <a:stretch>
            <a:fillRect/>
          </a:stretch>
        </p:blipFill>
        <p:spPr>
          <a:xfrm>
            <a:off x="2843808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ookingforloves.com/animated%20gif%20friends%20images%20love/emoticon%20smile/emoticon%20gif%20animated%20smile%20images%20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928" y="5568349"/>
            <a:ext cx="687326" cy="656084"/>
          </a:xfrm>
          <a:prstGeom prst="rect">
            <a:avLst/>
          </a:prstGeom>
          <a:noFill/>
        </p:spPr>
      </p:pic>
      <p:sp>
        <p:nvSpPr>
          <p:cNvPr id="7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smtClean="0"/>
              <a:t>park</a:t>
            </a:r>
            <a:endParaRPr lang="tr-TR" sz="7200" b="1" dirty="0"/>
          </a:p>
        </p:txBody>
      </p:sp>
      <p:pic>
        <p:nvPicPr>
          <p:cNvPr id="4" name="3 Resim" descr="https://img0.etsystatic.com/013/0/5770482/il_570xN.450372312_lnul.jpg"/>
          <p:cNvPicPr/>
          <p:nvPr/>
        </p:nvPicPr>
        <p:blipFill>
          <a:blip r:embed="rId4" cstate="print"/>
          <a:srcRect l="3509" t="12281" r="3333" b="4561"/>
          <a:stretch>
            <a:fillRect/>
          </a:stretch>
        </p:blipFill>
        <p:spPr bwMode="auto">
          <a:xfrm>
            <a:off x="1547664" y="548680"/>
            <a:ext cx="63367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ark.wav">
            <a:hlinkClick r:id="" action="ppaction://media"/>
          </p:cNvPr>
          <p:cNvPicPr>
            <a:picLocks noRot="1" noChangeAspect="1"/>
          </p:cNvPicPr>
          <p:nvPr>
            <a:wavAudioFile r:embed="rId1" name="park.wav"/>
          </p:nvPr>
        </p:nvPicPr>
        <p:blipFill>
          <a:blip r:embed="rId5" cstate="print"/>
          <a:stretch>
            <a:fillRect/>
          </a:stretch>
        </p:blipFill>
        <p:spPr>
          <a:xfrm>
            <a:off x="2987824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5UmJPbofmCY/Uk_le8_YNmI/AAAAAAAACrQ/sX39c5ycmMg/s1600/smiles_4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025" y="5596853"/>
            <a:ext cx="864096" cy="596226"/>
          </a:xfrm>
          <a:prstGeom prst="rect">
            <a:avLst/>
          </a:prstGeom>
          <a:noFill/>
        </p:spPr>
      </p:pic>
      <p:pic>
        <p:nvPicPr>
          <p:cNvPr id="71682" name="Picture 2" descr="http://3.bp.blogspot.com/-N42cV-CyhN8/Uq8mu_HHM_I/AAAAAAAABC4/6UDjsSE3Sf8/s1600/quiz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60648"/>
            <a:ext cx="5112568" cy="4747386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quiz</a:t>
            </a:r>
            <a:endParaRPr lang="tr-TR" sz="7200" b="1" dirty="0"/>
          </a:p>
        </p:txBody>
      </p:sp>
      <p:sp>
        <p:nvSpPr>
          <p:cNvPr id="6" name="1 Başlık"/>
          <p:cNvSpPr>
            <a:spLocks noGrp="1"/>
          </p:cNvSpPr>
          <p:nvPr>
            <p:ph type="ctrTitle"/>
          </p:nvPr>
        </p:nvSpPr>
        <p:spPr>
          <a:xfrm rot="777838">
            <a:off x="4393305" y="1327796"/>
            <a:ext cx="1872208" cy="545505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 err="1" smtClean="0">
                <a:solidFill>
                  <a:schemeClr val="bg1"/>
                </a:solidFill>
              </a:rPr>
              <a:t>xxxxx</a:t>
            </a:r>
            <a:endParaRPr lang="tr-TR" sz="3600" b="1" dirty="0">
              <a:solidFill>
                <a:schemeClr val="bg1"/>
              </a:solidFill>
            </a:endParaRPr>
          </a:p>
        </p:txBody>
      </p:sp>
      <p:pic>
        <p:nvPicPr>
          <p:cNvPr id="7" name="quiz.wav">
            <a:hlinkClick r:id="" action="ppaction://media"/>
          </p:cNvPr>
          <p:cNvPicPr>
            <a:picLocks noRot="1" noChangeAspect="1"/>
          </p:cNvPicPr>
          <p:nvPr>
            <a:wavAudioFile r:embed="rId1" name="quiz.wav"/>
          </p:nvPr>
        </p:nvPicPr>
        <p:blipFill>
          <a:blip r:embed="rId5" cstate="print"/>
          <a:stretch>
            <a:fillRect/>
          </a:stretch>
        </p:blipFill>
        <p:spPr>
          <a:xfrm>
            <a:off x="313184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smtClean="0"/>
              <a:t>Word</a:t>
            </a:r>
            <a:r>
              <a:rPr lang="tr-TR" sz="5200" b="1" dirty="0" smtClean="0">
                <a:solidFill>
                  <a:schemeClr val="bg1"/>
                </a:solidFill>
              </a:rPr>
              <a:t>(</a:t>
            </a:r>
            <a:r>
              <a:rPr lang="tr-TR" sz="7200" b="1" dirty="0" smtClean="0"/>
              <a:t>s</a:t>
            </a:r>
            <a:r>
              <a:rPr lang="tr-TR" sz="5200" b="1" dirty="0" smtClean="0">
                <a:solidFill>
                  <a:schemeClr val="bg1"/>
                </a:solidFill>
              </a:rPr>
              <a:t>)</a:t>
            </a:r>
            <a:endParaRPr lang="tr-TR" sz="5200" b="1" dirty="0">
              <a:solidFill>
                <a:schemeClr val="bg1"/>
              </a:solidFill>
            </a:endParaRPr>
          </a:p>
        </p:txBody>
      </p:sp>
      <p:pic>
        <p:nvPicPr>
          <p:cNvPr id="55298" name="Picture 2" descr="http://www.bubblews.com/assets/images/news/2065250540_13895102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517232"/>
            <a:ext cx="1115616" cy="836712"/>
          </a:xfrm>
          <a:prstGeom prst="rect">
            <a:avLst/>
          </a:prstGeom>
          <a:noFill/>
        </p:spPr>
      </p:pic>
      <p:pic>
        <p:nvPicPr>
          <p:cNvPr id="55300" name="Picture 4" descr="http://powerofpositivity.net/wp-content/uploads/2014/05/wor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787" y="332656"/>
            <a:ext cx="7078613" cy="4710739"/>
          </a:xfrm>
          <a:prstGeom prst="rect">
            <a:avLst/>
          </a:prstGeom>
          <a:noFill/>
        </p:spPr>
      </p:pic>
      <p:pic>
        <p:nvPicPr>
          <p:cNvPr id="5" name="word.wav">
            <a:hlinkClick r:id="" action="ppaction://media"/>
          </p:cNvPr>
          <p:cNvPicPr>
            <a:picLocks noRot="1" noChangeAspect="1"/>
          </p:cNvPicPr>
          <p:nvPr>
            <a:wavAudioFile r:embed="rId1" name="word.wav"/>
          </p:nvPr>
        </p:nvPicPr>
        <p:blipFill>
          <a:blip r:embed="rId5" cstate="print"/>
          <a:stretch>
            <a:fillRect/>
          </a:stretch>
        </p:blipFill>
        <p:spPr>
          <a:xfrm>
            <a:off x="2627784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tudentsoftheworld.info/sites/society/img/26117_smile%20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1529" y="5496740"/>
            <a:ext cx="864096" cy="840951"/>
          </a:xfrm>
          <a:prstGeom prst="rect">
            <a:avLst/>
          </a:prstGeom>
          <a:noFill/>
        </p:spPr>
      </p:pic>
      <p:pic>
        <p:nvPicPr>
          <p:cNvPr id="70658" name="Picture 2" descr="http://3.bp.blogspot.com/-w0HFVT5eJPI/T1DxNgb0EjI/AAAAAAAAGWc/zI6Kq4IXImY/s320/animated-gifs-robots-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32656"/>
            <a:ext cx="4104456" cy="4320480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smtClean="0"/>
              <a:t>robot</a:t>
            </a:r>
            <a:endParaRPr lang="tr-TR" sz="7200" b="1" dirty="0"/>
          </a:p>
        </p:txBody>
      </p:sp>
      <p:pic>
        <p:nvPicPr>
          <p:cNvPr id="5" name="robot.wav">
            <a:hlinkClick r:id="" action="ppaction://media"/>
          </p:cNvPr>
          <p:cNvPicPr>
            <a:picLocks noRot="1" noChangeAspect="1"/>
          </p:cNvPicPr>
          <p:nvPr>
            <a:wavAudioFile r:embed="rId1" name="robot.wav"/>
          </p:nvPr>
        </p:nvPicPr>
        <p:blipFill>
          <a:blip r:embed="rId5" cstate="print"/>
          <a:stretch>
            <a:fillRect/>
          </a:stretch>
        </p:blipFill>
        <p:spPr>
          <a:xfrm>
            <a:off x="2843808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4.bp.blogspot.com/-QfGKDDMJlzg/UZxvgEw-oKI/AAAAAAAAKmU/sBUwDV3uvOE/s1600/flowerpotflow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12" y="5517232"/>
            <a:ext cx="792088" cy="792088"/>
          </a:xfrm>
          <a:prstGeom prst="rect">
            <a:avLst/>
          </a:prstGeom>
          <a:noFill/>
        </p:spPr>
      </p:pic>
      <p:sp>
        <p:nvSpPr>
          <p:cNvPr id="6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supermarket</a:t>
            </a:r>
            <a:endParaRPr lang="tr-TR" sz="7200" b="1" dirty="0"/>
          </a:p>
        </p:txBody>
      </p:sp>
      <p:pic>
        <p:nvPicPr>
          <p:cNvPr id="5" name="supermarket.wav">
            <a:hlinkClick r:id="" action="ppaction://media"/>
          </p:cNvPr>
          <p:cNvPicPr>
            <a:picLocks noRot="1" noChangeAspect="1"/>
          </p:cNvPicPr>
          <p:nvPr>
            <a:wavAudioFile r:embed="rId1" name="supermarket.wav"/>
          </p:nvPr>
        </p:nvPicPr>
        <p:blipFill>
          <a:blip r:embed="rId4" cstate="print"/>
          <a:stretch>
            <a:fillRect/>
          </a:stretch>
        </p:blipFill>
        <p:spPr>
          <a:xfrm>
            <a:off x="1187624" y="5733256"/>
            <a:ext cx="304800" cy="304800"/>
          </a:xfrm>
          <a:prstGeom prst="rect">
            <a:avLst/>
          </a:prstGeom>
        </p:spPr>
      </p:pic>
      <p:pic>
        <p:nvPicPr>
          <p:cNvPr id="8" name="7 Resim" descr="http://comps.canstockphoto.com/can-stock-photo_csp3591954.jpg"/>
          <p:cNvPicPr/>
          <p:nvPr/>
        </p:nvPicPr>
        <p:blipFill>
          <a:blip r:embed="rId5" cstate="print"/>
          <a:srcRect b="5882"/>
          <a:stretch>
            <a:fillRect/>
          </a:stretch>
        </p:blipFill>
        <p:spPr bwMode="auto">
          <a:xfrm>
            <a:off x="1403648" y="764704"/>
            <a:ext cx="61926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1312.photobucket.com/albums/t538/pinkay80/pinkay80123/FORUMGAZEL_SM1300LEY28_zpsf94ae525.gif~origin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146" y="5589240"/>
            <a:ext cx="889854" cy="576064"/>
          </a:xfrm>
          <a:prstGeom prst="rect">
            <a:avLst/>
          </a:prstGeom>
          <a:noFill/>
        </p:spPr>
      </p:pic>
      <p:pic>
        <p:nvPicPr>
          <p:cNvPr id="10242" name="Picture 2" descr="http://1.bp.blogspot.com/-0PyXawDc4GI/U5lcsZ_fX2I/AAAAAAAAAgs/yVRAtvSK1lc/s1600/TSA00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908720"/>
            <a:ext cx="5472608" cy="3816424"/>
          </a:xfrm>
          <a:prstGeom prst="rect">
            <a:avLst/>
          </a:prstGeom>
          <a:noFill/>
        </p:spPr>
      </p:pic>
      <p:sp>
        <p:nvSpPr>
          <p:cNvPr id="6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telephone</a:t>
            </a:r>
            <a:endParaRPr lang="tr-TR" sz="7200" b="1" dirty="0"/>
          </a:p>
        </p:txBody>
      </p:sp>
      <p:pic>
        <p:nvPicPr>
          <p:cNvPr id="5" name="telephone.wav">
            <a:hlinkClick r:id="" action="ppaction://media"/>
          </p:cNvPr>
          <p:cNvPicPr>
            <a:picLocks noRot="1" noChangeAspect="1"/>
          </p:cNvPicPr>
          <p:nvPr>
            <a:wavAudioFile r:embed="rId1" name="telephone.wav"/>
          </p:nvPr>
        </p:nvPicPr>
        <p:blipFill>
          <a:blip r:embed="rId5" cstate="print"/>
          <a:stretch>
            <a:fillRect/>
          </a:stretch>
        </p:blipFill>
        <p:spPr>
          <a:xfrm>
            <a:off x="169168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tudentsoftheworld.info/sites/society/img/26117_smile%20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1529" y="5496740"/>
            <a:ext cx="864096" cy="840951"/>
          </a:xfrm>
          <a:prstGeom prst="rect">
            <a:avLst/>
          </a:prstGeom>
          <a:noFill/>
        </p:spPr>
      </p:pic>
      <p:pic>
        <p:nvPicPr>
          <p:cNvPr id="5" name="4 Resim" descr="http://comps.canstockphoto.com/can-stock-photo_csp11333962.jpg"/>
          <p:cNvPicPr/>
          <p:nvPr/>
        </p:nvPicPr>
        <p:blipFill>
          <a:blip r:embed="rId4" cstate="print"/>
          <a:srcRect l="8667" r="5778" b="8616"/>
          <a:stretch>
            <a:fillRect/>
          </a:stretch>
        </p:blipFill>
        <p:spPr bwMode="auto">
          <a:xfrm>
            <a:off x="1547664" y="908720"/>
            <a:ext cx="62646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ctrTitle"/>
          </p:nvPr>
        </p:nvSpPr>
        <p:spPr>
          <a:xfrm>
            <a:off x="2720284" y="1073228"/>
            <a:ext cx="3312368" cy="617513"/>
          </a:xfrm>
        </p:spPr>
        <p:txBody>
          <a:bodyPr>
            <a:noAutofit/>
          </a:bodyPr>
          <a:lstStyle/>
          <a:p>
            <a:r>
              <a:rPr lang="tr-TR" sz="3200" dirty="0" err="1" smtClean="0"/>
              <a:t>xxxxxxxxxxxxx</a:t>
            </a:r>
            <a:endParaRPr lang="tr-TR" sz="3200" dirty="0"/>
          </a:p>
        </p:txBody>
      </p:sp>
      <p:sp>
        <p:nvSpPr>
          <p:cNvPr id="7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university</a:t>
            </a:r>
            <a:endParaRPr lang="tr-TR" sz="7200" b="1" dirty="0"/>
          </a:p>
        </p:txBody>
      </p:sp>
      <p:pic>
        <p:nvPicPr>
          <p:cNvPr id="8" name="university.wav">
            <a:hlinkClick r:id="" action="ppaction://media"/>
          </p:cNvPr>
          <p:cNvPicPr>
            <a:picLocks noRot="1" noChangeAspect="1"/>
          </p:cNvPicPr>
          <p:nvPr>
            <a:wavAudioFile r:embed="rId1" name="university.wav"/>
          </p:nvPr>
        </p:nvPicPr>
        <p:blipFill>
          <a:blip r:embed="rId5" cstate="print"/>
          <a:stretch>
            <a:fillRect/>
          </a:stretch>
        </p:blipFill>
        <p:spPr>
          <a:xfrm>
            <a:off x="205172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4.bp.blogspot.com/-QfGKDDMJlzg/UZxvgEw-oKI/AAAAAAAAKmU/sBUwDV3uvOE/s1600/flowerpotflow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12" y="5517232"/>
            <a:ext cx="792088" cy="792088"/>
          </a:xfrm>
          <a:prstGeom prst="rect">
            <a:avLst/>
          </a:prstGeom>
          <a:noFill/>
        </p:spPr>
      </p:pic>
      <p:pic>
        <p:nvPicPr>
          <p:cNvPr id="8196" name="Picture 4" descr="http://abcpettraining.com/images/Dog%20at%20V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88640"/>
            <a:ext cx="6264696" cy="4855140"/>
          </a:xfrm>
          <a:prstGeom prst="rect">
            <a:avLst/>
          </a:prstGeom>
          <a:noFill/>
        </p:spPr>
      </p:pic>
      <p:sp>
        <p:nvSpPr>
          <p:cNvPr id="7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veterinerian</a:t>
            </a:r>
            <a:endParaRPr lang="tr-TR" sz="7200" b="1" dirty="0"/>
          </a:p>
        </p:txBody>
      </p:sp>
      <p:pic>
        <p:nvPicPr>
          <p:cNvPr id="5" name="veterinarian.wav">
            <a:hlinkClick r:id="" action="ppaction://media"/>
          </p:cNvPr>
          <p:cNvPicPr>
            <a:picLocks noRot="1" noChangeAspect="1"/>
          </p:cNvPicPr>
          <p:nvPr>
            <a:wavAudioFile r:embed="rId1" name="veterinarian.wav"/>
          </p:nvPr>
        </p:nvPicPr>
        <p:blipFill>
          <a:blip r:embed="rId5" cstate="print"/>
          <a:stretch>
            <a:fillRect/>
          </a:stretch>
        </p:blipFill>
        <p:spPr>
          <a:xfrm>
            <a:off x="1691680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1312.photobucket.com/albums/t538/pinkay80/pinkay80123/FORUMGAZEL_SM1300LEY28_zpsf94ae525.gif~origin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146" y="5589240"/>
            <a:ext cx="889854" cy="576064"/>
          </a:xfrm>
          <a:prstGeom prst="rect">
            <a:avLst/>
          </a:prstGeom>
          <a:noFill/>
        </p:spPr>
      </p:pic>
      <p:pic>
        <p:nvPicPr>
          <p:cNvPr id="7170" name="Picture 2" descr="http://www.universalmechanism.com/gallery/ow_y25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764704"/>
            <a:ext cx="6192688" cy="3860111"/>
          </a:xfrm>
          <a:prstGeom prst="rect">
            <a:avLst/>
          </a:prstGeom>
          <a:noFill/>
        </p:spPr>
      </p:pic>
      <p:sp>
        <p:nvSpPr>
          <p:cNvPr id="6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wagon</a:t>
            </a:r>
            <a:endParaRPr lang="tr-TR" sz="7200" b="1" dirty="0"/>
          </a:p>
        </p:txBody>
      </p:sp>
      <p:pic>
        <p:nvPicPr>
          <p:cNvPr id="5" name="wagon.wav">
            <a:hlinkClick r:id="" action="ppaction://media"/>
          </p:cNvPr>
          <p:cNvPicPr>
            <a:picLocks noRot="1" noChangeAspect="1"/>
          </p:cNvPicPr>
          <p:nvPr>
            <a:wavAudioFile r:embed="rId1" name="wagon.wav"/>
          </p:nvPr>
        </p:nvPicPr>
        <p:blipFill>
          <a:blip r:embed="rId5" cstate="print"/>
          <a:stretch>
            <a:fillRect/>
          </a:stretch>
        </p:blipFill>
        <p:spPr>
          <a:xfrm>
            <a:off x="226774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xylophone</a:t>
            </a:r>
            <a:endParaRPr lang="tr-TR" sz="7200" b="1" dirty="0"/>
          </a:p>
        </p:txBody>
      </p:sp>
      <p:pic>
        <p:nvPicPr>
          <p:cNvPr id="55298" name="Picture 2" descr="http://www.bubblews.com/assets/images/news/2065250540_13895102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517232"/>
            <a:ext cx="1115616" cy="836712"/>
          </a:xfrm>
          <a:prstGeom prst="rect">
            <a:avLst/>
          </a:prstGeom>
          <a:noFill/>
        </p:spPr>
      </p:pic>
      <p:pic>
        <p:nvPicPr>
          <p:cNvPr id="6146" name="Picture 2" descr="http://www.livepencil.com/mambers/imagesmem/animations/advent2003/xilo/xilophon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80728"/>
            <a:ext cx="5400600" cy="3573074"/>
          </a:xfrm>
          <a:prstGeom prst="rect">
            <a:avLst/>
          </a:prstGeom>
          <a:noFill/>
        </p:spPr>
      </p:pic>
      <p:pic>
        <p:nvPicPr>
          <p:cNvPr id="5" name="xylophen.wav">
            <a:hlinkClick r:id="" action="ppaction://media"/>
          </p:cNvPr>
          <p:cNvPicPr>
            <a:picLocks noRot="1" noChangeAspect="1"/>
          </p:cNvPicPr>
          <p:nvPr>
            <a:wavAudioFile r:embed="rId1" name="xylophen.wav"/>
          </p:nvPr>
        </p:nvPicPr>
        <p:blipFill>
          <a:blip r:embed="rId5" cstate="print"/>
          <a:stretch>
            <a:fillRect/>
          </a:stretch>
        </p:blipFill>
        <p:spPr>
          <a:xfrm>
            <a:off x="1619672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ookingforloves.com/animated%20gif%20friends%20images%20love/emoticon%20smile/emoticon%20gif%20animated%20smile%20images%20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928" y="5568349"/>
            <a:ext cx="687326" cy="656084"/>
          </a:xfrm>
          <a:prstGeom prst="rect">
            <a:avLst/>
          </a:prstGeom>
          <a:noFill/>
        </p:spPr>
      </p:pic>
      <p:sp>
        <p:nvSpPr>
          <p:cNvPr id="7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yoghurt</a:t>
            </a:r>
            <a:endParaRPr lang="tr-TR" sz="7200" b="1" dirty="0"/>
          </a:p>
        </p:txBody>
      </p:sp>
      <p:pic>
        <p:nvPicPr>
          <p:cNvPr id="5122" name="Picture 2" descr="http://upload.wikimedia.org/wikipedia/commons/b/b8/Joghurt.jpg"/>
          <p:cNvPicPr>
            <a:picLocks noChangeAspect="1" noChangeArrowheads="1"/>
          </p:cNvPicPr>
          <p:nvPr/>
        </p:nvPicPr>
        <p:blipFill>
          <a:blip r:embed="rId4" cstate="print"/>
          <a:srcRect l="7364" t="5263" r="7213" b="5263"/>
          <a:stretch>
            <a:fillRect/>
          </a:stretch>
        </p:blipFill>
        <p:spPr bwMode="auto">
          <a:xfrm>
            <a:off x="2012186" y="600824"/>
            <a:ext cx="4936078" cy="4340344"/>
          </a:xfrm>
          <a:prstGeom prst="rect">
            <a:avLst/>
          </a:prstGeom>
          <a:noFill/>
        </p:spPr>
      </p:pic>
      <p:pic>
        <p:nvPicPr>
          <p:cNvPr id="5" name="yoghurt.wav">
            <a:hlinkClick r:id="" action="ppaction://media"/>
          </p:cNvPr>
          <p:cNvPicPr>
            <a:picLocks noRot="1" noChangeAspect="1"/>
          </p:cNvPicPr>
          <p:nvPr>
            <a:wavAudioFile r:embed="rId1" name="yoghurt.wav"/>
          </p:nvPr>
        </p:nvPicPr>
        <p:blipFill>
          <a:blip r:embed="rId5" cstate="print"/>
          <a:stretch>
            <a:fillRect/>
          </a:stretch>
        </p:blipFill>
        <p:spPr>
          <a:xfrm>
            <a:off x="2267744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5UmJPbofmCY/Uk_le8_YNmI/AAAAAAAACrQ/sX39c5ycmMg/s1600/smiles_4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025" y="5596853"/>
            <a:ext cx="864096" cy="596226"/>
          </a:xfrm>
          <a:prstGeom prst="rect">
            <a:avLst/>
          </a:prstGeom>
          <a:noFill/>
        </p:spPr>
      </p:pic>
      <p:pic>
        <p:nvPicPr>
          <p:cNvPr id="4098" name="Picture 2" descr="http://www.cusd80.com/cms/lib6/AZ01001175/Centricity/Domain/1302/running%20zebr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8640"/>
            <a:ext cx="5616624" cy="5616624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smtClean="0"/>
              <a:t>zebra</a:t>
            </a:r>
            <a:endParaRPr lang="tr-TR" sz="7200" b="1" dirty="0"/>
          </a:p>
        </p:txBody>
      </p:sp>
      <p:pic>
        <p:nvPicPr>
          <p:cNvPr id="5" name="zebra.wav">
            <a:hlinkClick r:id="" action="ppaction://media"/>
          </p:cNvPr>
          <p:cNvPicPr>
            <a:picLocks noRot="1" noChangeAspect="1"/>
          </p:cNvPicPr>
          <p:nvPr>
            <a:wavAudioFile r:embed="rId1" name="zebra.wav"/>
          </p:nvPr>
        </p:nvPicPr>
        <p:blipFill>
          <a:blip r:embed="rId5" cstate="print"/>
          <a:stretch>
            <a:fillRect/>
          </a:stretch>
        </p:blipFill>
        <p:spPr>
          <a:xfrm>
            <a:off x="284380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just"/>
            <a:r>
              <a:rPr lang="tr-TR" b="1" dirty="0" err="1" smtClean="0">
                <a:solidFill>
                  <a:srgbClr val="38F6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tr-TR" b="1" dirty="0" smtClean="0">
                <a:solidFill>
                  <a:srgbClr val="38F6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= ne ?</a:t>
            </a:r>
            <a:r>
              <a:rPr lang="tr-TR" b="1" dirty="0" smtClean="0">
                <a:solidFill>
                  <a:srgbClr val="38F66A"/>
                </a:solidFill>
              </a:rPr>
              <a:t>      </a:t>
            </a:r>
            <a:r>
              <a:rPr lang="tr-TR" b="1" dirty="0" err="1" smtClean="0">
                <a:solidFill>
                  <a:srgbClr val="3FE9ED"/>
                </a:solidFill>
              </a:rPr>
              <a:t>That</a:t>
            </a:r>
            <a:r>
              <a:rPr lang="tr-TR" b="1" dirty="0" smtClean="0">
                <a:solidFill>
                  <a:srgbClr val="3FE9ED"/>
                </a:solidFill>
              </a:rPr>
              <a:t> = o,şu</a:t>
            </a:r>
            <a:endParaRPr lang="tr-TR" dirty="0">
              <a:solidFill>
                <a:srgbClr val="3FE9ED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90691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tr-TR" b="1" dirty="0" smtClean="0">
                <a:solidFill>
                  <a:schemeClr val="bg1"/>
                </a:solidFill>
              </a:rPr>
              <a:t>A: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What’s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that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</a:p>
          <a:p>
            <a:pPr algn="l"/>
            <a:r>
              <a:rPr lang="tr-TR" b="1" dirty="0" smtClean="0">
                <a:solidFill>
                  <a:schemeClr val="bg1"/>
                </a:solidFill>
              </a:rPr>
              <a:t>B: </a:t>
            </a:r>
            <a:r>
              <a:rPr lang="tr-TR" b="1" dirty="0" err="1" smtClean="0">
                <a:solidFill>
                  <a:srgbClr val="0000FF"/>
                </a:solidFill>
              </a:rPr>
              <a:t>That’s</a:t>
            </a:r>
            <a:r>
              <a:rPr lang="tr-TR" b="1" dirty="0" smtClean="0">
                <a:solidFill>
                  <a:srgbClr val="0000FF"/>
                </a:solidFill>
              </a:rPr>
              <a:t> a robot.</a:t>
            </a:r>
          </a:p>
          <a:p>
            <a:pPr algn="l"/>
            <a:endParaRPr lang="tr-TR" b="1" dirty="0" smtClean="0">
              <a:solidFill>
                <a:srgbClr val="0000FF"/>
              </a:solidFill>
            </a:endParaRPr>
          </a:p>
          <a:p>
            <a:pPr algn="l"/>
            <a:r>
              <a:rPr lang="tr-TR" b="1" dirty="0" smtClean="0">
                <a:solidFill>
                  <a:srgbClr val="0000FF"/>
                </a:solidFill>
              </a:rPr>
              <a:t>    </a:t>
            </a:r>
            <a:r>
              <a:rPr lang="tr-TR" b="1" dirty="0" err="1" smtClean="0">
                <a:solidFill>
                  <a:srgbClr val="0000FF"/>
                </a:solidFill>
              </a:rPr>
              <a:t>That’s</a:t>
            </a:r>
            <a:r>
              <a:rPr lang="tr-TR" b="1" dirty="0" smtClean="0">
                <a:solidFill>
                  <a:srgbClr val="0000FF"/>
                </a:solidFill>
              </a:rPr>
              <a:t> an </a:t>
            </a:r>
            <a:r>
              <a:rPr lang="tr-TR" b="1" dirty="0" err="1" smtClean="0">
                <a:solidFill>
                  <a:srgbClr val="0000FF"/>
                </a:solidFill>
              </a:rPr>
              <a:t>ambulance</a:t>
            </a:r>
            <a:r>
              <a:rPr lang="tr-TR" b="1" dirty="0" smtClean="0">
                <a:solidFill>
                  <a:srgbClr val="0000FF"/>
                </a:solidFill>
              </a:rPr>
              <a:t>.</a:t>
            </a:r>
          </a:p>
          <a:p>
            <a:pPr algn="l"/>
            <a:endParaRPr lang="tr-TR" b="1" dirty="0" smtClean="0">
              <a:solidFill>
                <a:srgbClr val="0000FF"/>
              </a:solidFill>
            </a:endParaRPr>
          </a:p>
          <a:p>
            <a:pPr algn="l"/>
            <a:r>
              <a:rPr lang="tr-TR" b="1" dirty="0" smtClean="0">
                <a:solidFill>
                  <a:srgbClr val="0000FF"/>
                </a:solidFill>
              </a:rPr>
              <a:t>    </a:t>
            </a:r>
            <a:r>
              <a:rPr lang="tr-TR" b="1" dirty="0" err="1" smtClean="0">
                <a:solidFill>
                  <a:srgbClr val="0000FF"/>
                </a:solidFill>
              </a:rPr>
              <a:t>That’s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electric</a:t>
            </a:r>
            <a:r>
              <a:rPr lang="tr-TR" b="1" dirty="0" smtClean="0">
                <a:solidFill>
                  <a:srgbClr val="0000FF"/>
                </a:solidFill>
              </a:rPr>
              <a:t>.    </a:t>
            </a:r>
            <a:endParaRPr lang="tr-TR" b="1" dirty="0">
              <a:solidFill>
                <a:srgbClr val="0000FF"/>
              </a:solidFill>
            </a:endParaRPr>
          </a:p>
        </p:txBody>
      </p:sp>
      <p:pic>
        <p:nvPicPr>
          <p:cNvPr id="58370" name="Picture 2" descr="http://www.studentsoftheworld.info/sites/society/img/26117_smile%20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1529" y="5496740"/>
            <a:ext cx="864096" cy="840951"/>
          </a:xfrm>
          <a:prstGeom prst="rect">
            <a:avLst/>
          </a:prstGeom>
          <a:noFill/>
        </p:spPr>
      </p:pic>
      <p:pic>
        <p:nvPicPr>
          <p:cNvPr id="5" name="4 Resim" descr="http://www.clker.com/cliparts/R/A/4/G/w/E/cartoon-robot-m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36912"/>
            <a:ext cx="5760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://www.yumurcakdunyasi.gen.tr/973988745-7276-large/oyuncak-ambulans.jpg"/>
          <p:cNvPicPr/>
          <p:nvPr/>
        </p:nvPicPr>
        <p:blipFill>
          <a:blip r:embed="rId5" cstate="print"/>
          <a:srcRect l="2000" t="15333" r="3778" b="12000"/>
          <a:stretch>
            <a:fillRect/>
          </a:stretch>
        </p:blipFill>
        <p:spPr bwMode="auto">
          <a:xfrm>
            <a:off x="5148064" y="3573016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 descr="http://www.clker.com/cliparts/C/q/F/O/4/F/amped-up-electrical-md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365104"/>
            <a:ext cx="720080" cy="70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ookingforloves.com/animated%20gif%20friends%20images%20love/emoticon%20smile/emoticon%20gif%20animated%20smile%20images%20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928" y="5568349"/>
            <a:ext cx="687326" cy="656084"/>
          </a:xfrm>
          <a:prstGeom prst="rect">
            <a:avLst/>
          </a:prstGeom>
          <a:noFill/>
        </p:spPr>
      </p:pic>
      <p:pic>
        <p:nvPicPr>
          <p:cNvPr id="2052" name="Picture 4" descr="http://content.presentermedia.com/files/animsp/00005000/5061/ambulance_lights_md_w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764704"/>
            <a:ext cx="5904656" cy="3816426"/>
          </a:xfrm>
          <a:prstGeom prst="rect">
            <a:avLst/>
          </a:prstGeom>
          <a:noFill/>
        </p:spPr>
      </p:pic>
      <p:sp>
        <p:nvSpPr>
          <p:cNvPr id="7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ambulance</a:t>
            </a:r>
            <a:endParaRPr lang="tr-TR" sz="7200" b="1" dirty="0"/>
          </a:p>
        </p:txBody>
      </p:sp>
      <p:pic>
        <p:nvPicPr>
          <p:cNvPr id="5" name="ambulance.wav">
            <a:hlinkClick r:id="" action="ppaction://media"/>
          </p:cNvPr>
          <p:cNvPicPr>
            <a:picLocks noRot="1" noChangeAspect="1"/>
          </p:cNvPicPr>
          <p:nvPr>
            <a:wavAudioFile r:embed="rId1" name="ambulance.wav"/>
          </p:nvPr>
        </p:nvPicPr>
        <p:blipFill>
          <a:blip r:embed="rId5" cstate="print"/>
          <a:stretch>
            <a:fillRect/>
          </a:stretch>
        </p:blipFill>
        <p:spPr>
          <a:xfrm>
            <a:off x="147565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528" y="4509120"/>
            <a:ext cx="4896544" cy="1470025"/>
          </a:xfrm>
          <a:solidFill>
            <a:srgbClr val="BDF8F9"/>
          </a:solidFill>
        </p:spPr>
        <p:txBody>
          <a:bodyPr>
            <a:normAutofit/>
          </a:bodyPr>
          <a:lstStyle/>
          <a:p>
            <a:pPr algn="l"/>
            <a:r>
              <a:rPr lang="tr-T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Tolga BENLİ</a:t>
            </a:r>
            <a:br>
              <a:rPr lang="tr-T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tr-T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E.L. </a:t>
            </a:r>
            <a:r>
              <a:rPr lang="tr-TR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Teacher</a:t>
            </a:r>
            <a:endParaRPr lang="tr-T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 descr="http://mrwgifs.com/wp-content/uploads/2013/07/Animated-Blue-Bird-Hello-Reaction-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762500" cy="2647951"/>
          </a:xfrm>
          <a:prstGeom prst="rect">
            <a:avLst/>
          </a:prstGeom>
          <a:noFill/>
        </p:spPr>
      </p:pic>
      <p:pic>
        <p:nvPicPr>
          <p:cNvPr id="2052" name="Picture 4" descr="http://www.jucoolimages.com/images/bye/bye_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3024336" cy="794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5UmJPbofmCY/Uk_le8_YNmI/AAAAAAAACrQ/sX39c5ycmMg/s1600/smiles_4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025" y="5596853"/>
            <a:ext cx="864096" cy="596226"/>
          </a:xfrm>
          <a:prstGeom prst="rect">
            <a:avLst/>
          </a:prstGeom>
          <a:noFill/>
        </p:spPr>
      </p:pic>
      <p:pic>
        <p:nvPicPr>
          <p:cNvPr id="1028" name="Picture 4" descr="http://www.gifs.net/Animation11/Food_and_Drinks/Vegetables/Broccoli_m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4664"/>
            <a:ext cx="3312368" cy="3933440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broccoli</a:t>
            </a:r>
            <a:endParaRPr lang="tr-TR" sz="7200" b="1" dirty="0"/>
          </a:p>
        </p:txBody>
      </p:sp>
      <p:pic>
        <p:nvPicPr>
          <p:cNvPr id="5" name="broccoli.wav">
            <a:hlinkClick r:id="" action="ppaction://media"/>
          </p:cNvPr>
          <p:cNvPicPr>
            <a:picLocks noRot="1" noChangeAspect="1"/>
          </p:cNvPicPr>
          <p:nvPr>
            <a:wavAudioFile r:embed="rId1" name="broccoli.wav"/>
          </p:nvPr>
        </p:nvPicPr>
        <p:blipFill>
          <a:blip r:embed="rId5" cstate="print"/>
          <a:stretch>
            <a:fillRect/>
          </a:stretch>
        </p:blipFill>
        <p:spPr>
          <a:xfrm>
            <a:off x="2267744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tudentsoftheworld.info/sites/society/img/26117_smile%20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1529" y="5496740"/>
            <a:ext cx="864096" cy="840951"/>
          </a:xfrm>
          <a:prstGeom prst="rect">
            <a:avLst/>
          </a:prstGeom>
          <a:noFill/>
        </p:spPr>
      </p:pic>
      <p:pic>
        <p:nvPicPr>
          <p:cNvPr id="58372" name="Picture 4" descr="http://www.kool-beanz.com/images/animation/images/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20688"/>
            <a:ext cx="7349837" cy="4104456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cafeteria</a:t>
            </a:r>
            <a:endParaRPr lang="tr-TR" sz="7200" b="1" dirty="0" smtClean="0"/>
          </a:p>
        </p:txBody>
      </p:sp>
      <p:pic>
        <p:nvPicPr>
          <p:cNvPr id="5" name="cafeteria.wav">
            <a:hlinkClick r:id="" action="ppaction://media"/>
          </p:cNvPr>
          <p:cNvPicPr>
            <a:picLocks noRot="1" noChangeAspect="1"/>
          </p:cNvPicPr>
          <p:nvPr>
            <a:wavAudioFile r:embed="rId1" name="cafeteria.wav"/>
          </p:nvPr>
        </p:nvPicPr>
        <p:blipFill>
          <a:blip r:embed="rId5" cstate="print"/>
          <a:stretch>
            <a:fillRect/>
          </a:stretch>
        </p:blipFill>
        <p:spPr>
          <a:xfrm>
            <a:off x="2267744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4.bp.blogspot.com/-QfGKDDMJlzg/UZxvgEw-oKI/AAAAAAAAKmU/sBUwDV3uvOE/s1600/flowerpotflow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12" y="5517232"/>
            <a:ext cx="792088" cy="792088"/>
          </a:xfrm>
          <a:prstGeom prst="rect">
            <a:avLst/>
          </a:prstGeom>
          <a:noFill/>
        </p:spPr>
      </p:pic>
      <p:pic>
        <p:nvPicPr>
          <p:cNvPr id="57348" name="Picture 4" descr="http://www.chatsworthhs.org/pics/doctor_examining_patient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8640"/>
            <a:ext cx="4680520" cy="4680520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doctor</a:t>
            </a:r>
            <a:endParaRPr lang="tr-TR" sz="7200" b="1" dirty="0"/>
          </a:p>
        </p:txBody>
      </p:sp>
      <p:pic>
        <p:nvPicPr>
          <p:cNvPr id="5" name="doctor.wav">
            <a:hlinkClick r:id="" action="ppaction://media"/>
          </p:cNvPr>
          <p:cNvPicPr>
            <a:picLocks noRot="1" noChangeAspect="1"/>
          </p:cNvPicPr>
          <p:nvPr>
            <a:wavAudioFile r:embed="rId1" name="doctor.wav"/>
          </p:nvPr>
        </p:nvPicPr>
        <p:blipFill>
          <a:blip r:embed="rId5" cstate="print"/>
          <a:stretch>
            <a:fillRect/>
          </a:stretch>
        </p:blipFill>
        <p:spPr>
          <a:xfrm>
            <a:off x="2627784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1312.photobucket.com/albums/t538/pinkay80/pinkay80123/FORUMGAZEL_SM1300LEY28_zpsf94ae525.gif~origin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146" y="5589240"/>
            <a:ext cx="889854" cy="576064"/>
          </a:xfrm>
          <a:prstGeom prst="rect">
            <a:avLst/>
          </a:prstGeom>
          <a:noFill/>
        </p:spPr>
      </p:pic>
      <p:pic>
        <p:nvPicPr>
          <p:cNvPr id="56324" name="Picture 4" descr="http://www.bnlelectric.com/images/electric_anima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20688"/>
            <a:ext cx="4248472" cy="4248472"/>
          </a:xfrm>
          <a:prstGeom prst="rect">
            <a:avLst/>
          </a:prstGeom>
          <a:noFill/>
        </p:spPr>
      </p:pic>
      <p:sp>
        <p:nvSpPr>
          <p:cNvPr id="4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electric</a:t>
            </a:r>
            <a:endParaRPr lang="tr-TR" sz="7200" b="1" dirty="0"/>
          </a:p>
        </p:txBody>
      </p:sp>
      <p:pic>
        <p:nvPicPr>
          <p:cNvPr id="5" name="electric.wav">
            <a:hlinkClick r:id="" action="ppaction://media"/>
          </p:cNvPr>
          <p:cNvPicPr>
            <a:picLocks noRot="1" noChangeAspect="1"/>
          </p:cNvPicPr>
          <p:nvPr>
            <a:wavAudioFile r:embed="rId1" name="electric.wav"/>
          </p:nvPr>
        </p:nvPicPr>
        <p:blipFill>
          <a:blip r:embed="rId5" cstate="print"/>
          <a:stretch>
            <a:fillRect/>
          </a:stretch>
        </p:blipFill>
        <p:spPr>
          <a:xfrm>
            <a:off x="2483768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football</a:t>
            </a:r>
            <a:endParaRPr lang="tr-TR" sz="7200" b="1" dirty="0"/>
          </a:p>
        </p:txBody>
      </p:sp>
      <p:pic>
        <p:nvPicPr>
          <p:cNvPr id="55298" name="Picture 2" descr="http://www.bubblews.com/assets/images/news/2065250540_13895102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517232"/>
            <a:ext cx="1115616" cy="836712"/>
          </a:xfrm>
          <a:prstGeom prst="rect">
            <a:avLst/>
          </a:prstGeom>
          <a:noFill/>
        </p:spPr>
      </p:pic>
      <p:pic>
        <p:nvPicPr>
          <p:cNvPr id="82946" name="Picture 2" descr="http://www.clipartbest.com/cliparts/yco/erx/ycoerx4k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0648"/>
            <a:ext cx="3744416" cy="4818182"/>
          </a:xfrm>
          <a:prstGeom prst="rect">
            <a:avLst/>
          </a:prstGeom>
          <a:noFill/>
        </p:spPr>
      </p:pic>
      <p:pic>
        <p:nvPicPr>
          <p:cNvPr id="5" name="football.wav">
            <a:hlinkClick r:id="" action="ppaction://media"/>
          </p:cNvPr>
          <p:cNvPicPr>
            <a:picLocks noRot="1" noChangeAspect="1"/>
          </p:cNvPicPr>
          <p:nvPr>
            <a:wavAudioFile r:embed="rId1" name="football.wav"/>
          </p:nvPr>
        </p:nvPicPr>
        <p:blipFill>
          <a:blip r:embed="rId5" cstate="print"/>
          <a:stretch>
            <a:fillRect/>
          </a:stretch>
        </p:blipFill>
        <p:spPr>
          <a:xfrm>
            <a:off x="2339752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ookingforloves.com/animated%20gif%20friends%20images%20love/emoticon%20smile/emoticon%20gif%20animated%20smile%20images%20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928" y="5568349"/>
            <a:ext cx="687326" cy="656084"/>
          </a:xfrm>
          <a:prstGeom prst="rect">
            <a:avLst/>
          </a:prstGeom>
          <a:noFill/>
        </p:spPr>
      </p:pic>
      <p:sp>
        <p:nvSpPr>
          <p:cNvPr id="7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760640" cy="9605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7200" b="1" dirty="0" err="1" smtClean="0"/>
              <a:t>garage</a:t>
            </a:r>
            <a:endParaRPr lang="tr-TR" sz="7200" b="1" dirty="0"/>
          </a:p>
        </p:txBody>
      </p:sp>
      <p:pic>
        <p:nvPicPr>
          <p:cNvPr id="81922" name="Picture 2" descr="http://media-cache-ec0.pinimg.com/originals/f0/d5/79/f0d579b27e374542c7a2ad8b771be36c.jpg"/>
          <p:cNvPicPr>
            <a:picLocks noChangeAspect="1" noChangeArrowheads="1"/>
          </p:cNvPicPr>
          <p:nvPr/>
        </p:nvPicPr>
        <p:blipFill>
          <a:blip r:embed="rId4" cstate="print"/>
          <a:srcRect l="1643" t="9861" r="7966" b="9610"/>
          <a:stretch>
            <a:fillRect/>
          </a:stretch>
        </p:blipFill>
        <p:spPr bwMode="auto">
          <a:xfrm>
            <a:off x="2123728" y="548680"/>
            <a:ext cx="4768693" cy="4248472"/>
          </a:xfrm>
          <a:prstGeom prst="rect">
            <a:avLst/>
          </a:prstGeom>
          <a:noFill/>
        </p:spPr>
      </p:pic>
      <p:pic>
        <p:nvPicPr>
          <p:cNvPr id="5" name="garage.wav">
            <a:hlinkClick r:id="" action="ppaction://media"/>
          </p:cNvPr>
          <p:cNvPicPr>
            <a:picLocks noRot="1" noChangeAspect="1"/>
          </p:cNvPicPr>
          <p:nvPr>
            <a:wavAudioFile r:embed="rId1" name="garage.wav"/>
          </p:nvPr>
        </p:nvPicPr>
        <p:blipFill>
          <a:blip r:embed="rId5" cstate="print"/>
          <a:stretch>
            <a:fillRect/>
          </a:stretch>
        </p:blipFill>
        <p:spPr>
          <a:xfrm>
            <a:off x="2483768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1. Words</Template>
  <TotalTime>0</TotalTime>
  <Words>63</Words>
  <Application>Microsoft Office PowerPoint</Application>
  <PresentationFormat>Ekran Gösterisi (4:3)</PresentationFormat>
  <Paragraphs>39</Paragraphs>
  <Slides>30</Slides>
  <Notes>0</Notes>
  <HiddenSlides>0</HiddenSlides>
  <MMClips>27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Century Gothic</vt:lpstr>
      <vt:lpstr>Verdana</vt:lpstr>
      <vt:lpstr>Wingdings 2</vt:lpstr>
      <vt:lpstr>Canlı</vt:lpstr>
      <vt:lpstr>UNIT 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xxxxx</vt:lpstr>
      <vt:lpstr>PowerPoint Sunusu</vt:lpstr>
      <vt:lpstr>PowerPoint Sunusu</vt:lpstr>
      <vt:lpstr>PowerPoint Sunusu</vt:lpstr>
      <vt:lpstr>xxxxxxxxxxxxx</vt:lpstr>
      <vt:lpstr>PowerPoint Sunusu</vt:lpstr>
      <vt:lpstr>PowerPoint Sunusu</vt:lpstr>
      <vt:lpstr>PowerPoint Sunusu</vt:lpstr>
      <vt:lpstr>PowerPoint Sunusu</vt:lpstr>
      <vt:lpstr>PowerPoint Sunusu</vt:lpstr>
      <vt:lpstr>What ? = ne ?      That = o,şu</vt:lpstr>
      <vt:lpstr>Tolga BENLİ E.L. Teacher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İngilizceCin</dc:creator>
  <cp:lastModifiedBy>İngilizceCin</cp:lastModifiedBy>
  <cp:revision>1</cp:revision>
  <dcterms:created xsi:type="dcterms:W3CDTF">2014-09-22T18:06:01Z</dcterms:created>
  <dcterms:modified xsi:type="dcterms:W3CDTF">2014-09-22T18:06:28Z</dcterms:modified>
</cp:coreProperties>
</file>