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eegitimim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357158" y="4143380"/>
            <a:ext cx="8229600" cy="2225668"/>
          </a:xfrm>
        </p:spPr>
        <p:txBody>
          <a:bodyPr>
            <a:normAutofit/>
          </a:bodyPr>
          <a:lstStyle/>
          <a:p>
            <a:r>
              <a:rPr lang="tr-TR" dirty="0"/>
              <a:t>A. STADIUM</a:t>
            </a:r>
            <a:br>
              <a:rPr lang="tr-TR" dirty="0"/>
            </a:br>
            <a:r>
              <a:rPr lang="tr-TR" dirty="0"/>
              <a:t>B. SPORT</a:t>
            </a:r>
            <a:br>
              <a:rPr lang="tr-TR" dirty="0"/>
            </a:br>
            <a:r>
              <a:rPr lang="tr-TR" dirty="0"/>
              <a:t>C. AMBULANCE</a:t>
            </a:r>
          </a:p>
        </p:txBody>
      </p:sp>
      <p:pic>
        <p:nvPicPr>
          <p:cNvPr id="3075" name="Picture 3" descr="C:\Users\WİN 7\Desktop\StadiumHyderab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5715000" cy="3767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tr-TR" dirty="0"/>
              <a:t>A. MOM</a:t>
            </a:r>
            <a:br>
              <a:rPr lang="tr-TR" dirty="0"/>
            </a:br>
            <a:r>
              <a:rPr lang="tr-TR" dirty="0"/>
              <a:t>B. DAD</a:t>
            </a:r>
          </a:p>
        </p:txBody>
      </p:sp>
      <p:pic>
        <p:nvPicPr>
          <p:cNvPr id="10242" name="Picture 2" descr="C:\Users\WİN 7\Desktop\kwanzaa-father-so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71480"/>
            <a:ext cx="5286412" cy="4465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3286124"/>
            <a:ext cx="8229600" cy="3154362"/>
          </a:xfrm>
        </p:spPr>
        <p:txBody>
          <a:bodyPr>
            <a:normAutofit/>
          </a:bodyPr>
          <a:lstStyle/>
          <a:p>
            <a:r>
              <a:rPr lang="tr-TR" dirty="0"/>
              <a:t>A. GOOD MORNING</a:t>
            </a:r>
            <a:br>
              <a:rPr lang="tr-TR" dirty="0"/>
            </a:br>
            <a:r>
              <a:rPr lang="tr-TR" dirty="0"/>
              <a:t>B. GOOD AFTERNOON</a:t>
            </a:r>
            <a:br>
              <a:rPr lang="tr-TR" dirty="0"/>
            </a:br>
            <a:r>
              <a:rPr lang="tr-TR" dirty="0"/>
              <a:t>C. GOOD EVENING</a:t>
            </a:r>
            <a:br>
              <a:rPr lang="tr-TR" dirty="0"/>
            </a:br>
            <a:r>
              <a:rPr lang="tr-TR" dirty="0"/>
              <a:t>D. GOOD NIGHT</a:t>
            </a:r>
          </a:p>
        </p:txBody>
      </p:sp>
      <p:pic>
        <p:nvPicPr>
          <p:cNvPr id="3" name="Picture 2" descr="C:\Users\WİN 7\Desktop\digital_clock_700_clip_art_10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862292" cy="1077569"/>
          </a:xfrm>
          <a:prstGeom prst="rect">
            <a:avLst/>
          </a:prstGeom>
          <a:noFill/>
        </p:spPr>
      </p:pic>
      <p:pic>
        <p:nvPicPr>
          <p:cNvPr id="12290" name="Picture 2" descr="C:\Users\WİN 7\Desktop\girl-waking-up-and-stretching-in-the-morn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57166"/>
            <a:ext cx="4941915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4286256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tr-TR" dirty="0"/>
              <a:t>A. GOOD MORNING</a:t>
            </a:r>
            <a:br>
              <a:rPr lang="tr-TR" dirty="0"/>
            </a:br>
            <a:r>
              <a:rPr lang="tr-TR" dirty="0"/>
              <a:t>B. GOOD AFTERNOON</a:t>
            </a:r>
            <a:br>
              <a:rPr lang="tr-TR" dirty="0"/>
            </a:br>
            <a:r>
              <a:rPr lang="tr-TR" dirty="0"/>
              <a:t>C. GOOD EVENING</a:t>
            </a:r>
            <a:br>
              <a:rPr lang="tr-TR" dirty="0"/>
            </a:br>
            <a:r>
              <a:rPr lang="tr-TR" dirty="0"/>
              <a:t>D. GOOD NIGHT</a:t>
            </a:r>
          </a:p>
        </p:txBody>
      </p:sp>
      <p:pic>
        <p:nvPicPr>
          <p:cNvPr id="13314" name="Picture 2" descr="C:\Users\WİN 7\Desktop\vector-evening-beach-8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04"/>
            <a:ext cx="6005514" cy="3643338"/>
          </a:xfrm>
          <a:prstGeom prst="rect">
            <a:avLst/>
          </a:prstGeom>
          <a:noFill/>
        </p:spPr>
      </p:pic>
      <p:pic>
        <p:nvPicPr>
          <p:cNvPr id="13315" name="Picture 3" descr="C:\Users\WİN 7\Desktop\12236134212026594083manio1_Digital_Clock_8.svg.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2311401" cy="86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3643314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tr-TR" dirty="0"/>
              <a:t>A. GOOD MORNING</a:t>
            </a:r>
            <a:br>
              <a:rPr lang="tr-TR" dirty="0"/>
            </a:br>
            <a:r>
              <a:rPr lang="tr-TR" dirty="0"/>
              <a:t>B. GOOD AFTERNOON</a:t>
            </a:r>
            <a:br>
              <a:rPr lang="tr-TR" dirty="0"/>
            </a:br>
            <a:r>
              <a:rPr lang="tr-TR" dirty="0"/>
              <a:t>C. GOOD EVENING</a:t>
            </a:r>
            <a:br>
              <a:rPr lang="tr-TR" dirty="0"/>
            </a:br>
            <a:r>
              <a:rPr lang="tr-TR" dirty="0"/>
              <a:t>D. GOOD NIGHT</a:t>
            </a:r>
          </a:p>
        </p:txBody>
      </p:sp>
      <p:pic>
        <p:nvPicPr>
          <p:cNvPr id="14338" name="Picture 2" descr="C:\Users\WİN 7\Desktop\12236133801367466775manio1_Digital_Clock_2.svg.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889250" cy="1089025"/>
          </a:xfrm>
          <a:prstGeom prst="rect">
            <a:avLst/>
          </a:prstGeom>
          <a:noFill/>
        </p:spPr>
      </p:pic>
      <p:pic>
        <p:nvPicPr>
          <p:cNvPr id="14340" name="Picture 4" descr="C:\Users\WİN 7\Desktop\home-sweet-ho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5429288" cy="3486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3571876"/>
            <a:ext cx="8229600" cy="2940048"/>
          </a:xfrm>
        </p:spPr>
        <p:txBody>
          <a:bodyPr>
            <a:normAutofit/>
          </a:bodyPr>
          <a:lstStyle/>
          <a:p>
            <a:r>
              <a:rPr lang="tr-TR" dirty="0"/>
              <a:t>A. GOOD MORNING</a:t>
            </a:r>
            <a:br>
              <a:rPr lang="tr-TR" dirty="0"/>
            </a:br>
            <a:r>
              <a:rPr lang="tr-TR" dirty="0"/>
              <a:t>B. GOOD AFTERNOON</a:t>
            </a:r>
            <a:br>
              <a:rPr lang="tr-TR" dirty="0"/>
            </a:br>
            <a:r>
              <a:rPr lang="tr-TR" dirty="0"/>
              <a:t>C. GOOD EVENING</a:t>
            </a:r>
            <a:br>
              <a:rPr lang="tr-TR" dirty="0"/>
            </a:br>
            <a:r>
              <a:rPr lang="tr-TR" dirty="0"/>
              <a:t>D. GOOD NIGHT</a:t>
            </a:r>
          </a:p>
        </p:txBody>
      </p:sp>
      <p:pic>
        <p:nvPicPr>
          <p:cNvPr id="11267" name="Picture 3" descr="C:\Users\WİN 7\Desktop\12236134931484351169manio1_Digital_Clock_18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311400" cy="869950"/>
          </a:xfrm>
          <a:prstGeom prst="rect">
            <a:avLst/>
          </a:prstGeom>
          <a:noFill/>
        </p:spPr>
      </p:pic>
      <p:pic>
        <p:nvPicPr>
          <p:cNvPr id="11268" name="Picture 4" descr="C:\Users\WİN 7\Desktop\girl-yawning-at-night-with-moon-and-sta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66"/>
            <a:ext cx="5500726" cy="3154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457200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tr-TR" dirty="0"/>
              <a:t>A. BYE</a:t>
            </a:r>
            <a:br>
              <a:rPr lang="tr-TR" dirty="0"/>
            </a:br>
            <a:r>
              <a:rPr lang="tr-TR" dirty="0"/>
              <a:t>B. WHAT IS YOUR NAME?</a:t>
            </a:r>
          </a:p>
        </p:txBody>
      </p:sp>
      <p:pic>
        <p:nvPicPr>
          <p:cNvPr id="15362" name="Picture 2" descr="C:\Users\WİN 7\Desktop\7a5cf6c795accd381cd12f4cd071e79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42918"/>
            <a:ext cx="200025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0AC49635-4AA1-4781-BF1E-3E54083A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/>
          <a:lstStyle/>
          <a:p>
            <a:r>
              <a:rPr lang="tr-TR" dirty="0">
                <a:hlinkClick r:id="rId2"/>
              </a:rPr>
              <a:t>www.eegitimim.com</a:t>
            </a:r>
            <a:r>
              <a:rPr lang="tr-TR" dirty="0"/>
              <a:t> </a:t>
            </a:r>
            <a:endParaRPr lang="de-DE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7FC99ED-A4C7-4EEA-B591-B8D9A4CC8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13493"/>
            <a:ext cx="1538493" cy="15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77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4357694"/>
            <a:ext cx="8229600" cy="2297106"/>
          </a:xfrm>
        </p:spPr>
        <p:txBody>
          <a:bodyPr>
            <a:normAutofit/>
          </a:bodyPr>
          <a:lstStyle/>
          <a:p>
            <a:r>
              <a:rPr lang="tr-TR" dirty="0"/>
              <a:t>A. STAR</a:t>
            </a:r>
            <a:br>
              <a:rPr lang="tr-TR" dirty="0"/>
            </a:br>
            <a:r>
              <a:rPr lang="tr-TR" dirty="0"/>
              <a:t>B. MILK</a:t>
            </a:r>
            <a:br>
              <a:rPr lang="tr-TR" dirty="0"/>
            </a:br>
            <a:r>
              <a:rPr lang="tr-TR" dirty="0"/>
              <a:t>C. MOTORCYCLE</a:t>
            </a:r>
          </a:p>
        </p:txBody>
      </p:sp>
      <p:pic>
        <p:nvPicPr>
          <p:cNvPr id="2050" name="Picture 2" descr="C:\Users\WİN 7\Desktop\10183396_90x90.p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4476751" cy="380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4500570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tr-TR" dirty="0"/>
              <a:t>A. MARKET</a:t>
            </a:r>
            <a:br>
              <a:rPr lang="tr-TR" dirty="0"/>
            </a:br>
            <a:r>
              <a:rPr lang="tr-TR" dirty="0"/>
              <a:t>B. BALLOON</a:t>
            </a:r>
            <a:br>
              <a:rPr lang="tr-TR" dirty="0"/>
            </a:br>
            <a:r>
              <a:rPr lang="tr-TR" dirty="0"/>
              <a:t>C. BALLOONS</a:t>
            </a:r>
          </a:p>
        </p:txBody>
      </p:sp>
      <p:pic>
        <p:nvPicPr>
          <p:cNvPr id="1027" name="Picture 3" descr="C:\Users\WİN 7\Desktop\1216181550859738697jean_victor_balin_balloons.svg.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0042"/>
            <a:ext cx="3633405" cy="3771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5511816"/>
          </a:xfrm>
        </p:spPr>
        <p:txBody>
          <a:bodyPr/>
          <a:lstStyle/>
          <a:p>
            <a:r>
              <a:rPr lang="tr-TR" dirty="0"/>
              <a:t>A. CAKE</a:t>
            </a:r>
            <a:br>
              <a:rPr lang="tr-TR" dirty="0"/>
            </a:br>
            <a:r>
              <a:rPr lang="tr-TR" dirty="0"/>
              <a:t>B. GORILLA</a:t>
            </a:r>
            <a:br>
              <a:rPr lang="tr-TR" dirty="0"/>
            </a:br>
            <a:r>
              <a:rPr lang="tr-TR" dirty="0"/>
              <a:t>C. PICNIC</a:t>
            </a:r>
          </a:p>
        </p:txBody>
      </p:sp>
      <p:pic>
        <p:nvPicPr>
          <p:cNvPr id="4098" name="Picture 2" descr="C:\Users\WİN 7\Desktop\img-t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9292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229600" cy="1725602"/>
          </a:xfrm>
        </p:spPr>
        <p:txBody>
          <a:bodyPr>
            <a:normAutofit/>
          </a:bodyPr>
          <a:lstStyle/>
          <a:p>
            <a:r>
              <a:rPr lang="tr-TR" dirty="0"/>
              <a:t>A. </a:t>
            </a:r>
            <a:r>
              <a:rPr lang="tr-TR" b="1" dirty="0"/>
              <a:t>A</a:t>
            </a:r>
            <a:r>
              <a:rPr lang="tr-TR" dirty="0"/>
              <a:t> AMBULANCE</a:t>
            </a:r>
            <a:br>
              <a:rPr lang="tr-TR" dirty="0"/>
            </a:br>
            <a:r>
              <a:rPr lang="tr-TR" dirty="0"/>
              <a:t>B. </a:t>
            </a:r>
            <a:r>
              <a:rPr lang="tr-TR" b="1" dirty="0"/>
              <a:t>AN</a:t>
            </a:r>
            <a:r>
              <a:rPr lang="tr-TR" dirty="0"/>
              <a:t> AMBULANCE</a:t>
            </a:r>
          </a:p>
        </p:txBody>
      </p:sp>
      <p:pic>
        <p:nvPicPr>
          <p:cNvPr id="5122" name="Picture 2" descr="C:\Users\WİN 7\Desktop\3208057787_1_2_qHb0AEs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714908" cy="458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4143380"/>
            <a:ext cx="8229600" cy="2154230"/>
          </a:xfrm>
        </p:spPr>
        <p:txBody>
          <a:bodyPr>
            <a:normAutofit/>
          </a:bodyPr>
          <a:lstStyle/>
          <a:p>
            <a:r>
              <a:rPr lang="tr-TR" dirty="0"/>
              <a:t>A. </a:t>
            </a:r>
            <a:r>
              <a:rPr lang="tr-TR" b="1" dirty="0"/>
              <a:t>A</a:t>
            </a:r>
            <a:r>
              <a:rPr lang="tr-TR" dirty="0"/>
              <a:t> LEMON</a:t>
            </a:r>
            <a:br>
              <a:rPr lang="tr-TR" dirty="0"/>
            </a:br>
            <a:r>
              <a:rPr lang="tr-TR" dirty="0"/>
              <a:t>B. </a:t>
            </a:r>
            <a:r>
              <a:rPr lang="tr-TR" b="1" dirty="0"/>
              <a:t>AN</a:t>
            </a:r>
            <a:r>
              <a:rPr lang="tr-TR" dirty="0"/>
              <a:t> LEMON</a:t>
            </a:r>
            <a:br>
              <a:rPr lang="tr-TR" dirty="0"/>
            </a:br>
            <a:r>
              <a:rPr lang="tr-TR" dirty="0"/>
              <a:t>C. </a:t>
            </a:r>
            <a:r>
              <a:rPr lang="tr-TR" b="1" dirty="0"/>
              <a:t>A</a:t>
            </a:r>
            <a:r>
              <a:rPr lang="tr-TR" dirty="0"/>
              <a:t> BALLOON</a:t>
            </a:r>
          </a:p>
        </p:txBody>
      </p:sp>
      <p:pic>
        <p:nvPicPr>
          <p:cNvPr id="6148" name="Picture 4" descr="C:\Users\WİN 7\Desktop\computer-lemon-l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9"/>
            <a:ext cx="359568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tr-TR" dirty="0"/>
              <a:t>A. A DOCTOR</a:t>
            </a:r>
            <a:br>
              <a:rPr lang="tr-TR" dirty="0"/>
            </a:br>
            <a:r>
              <a:rPr lang="tr-TR" dirty="0"/>
              <a:t>B. AN DOCTOR</a:t>
            </a:r>
            <a:br>
              <a:rPr lang="tr-TR" dirty="0"/>
            </a:br>
            <a:r>
              <a:rPr lang="tr-TR" dirty="0"/>
              <a:t>C. DOCTORS</a:t>
            </a:r>
          </a:p>
        </p:txBody>
      </p:sp>
      <p:pic>
        <p:nvPicPr>
          <p:cNvPr id="7172" name="Picture 4" descr="C:\Users\WİN 7\Desktop\should-I-go-to-the-dentist-or-docto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6572288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229600" cy="1797040"/>
          </a:xfrm>
        </p:spPr>
        <p:txBody>
          <a:bodyPr>
            <a:normAutofit/>
          </a:bodyPr>
          <a:lstStyle/>
          <a:p>
            <a:r>
              <a:rPr lang="tr-TR" dirty="0"/>
              <a:t>A. TIGER</a:t>
            </a:r>
            <a:br>
              <a:rPr lang="tr-TR" dirty="0"/>
            </a:br>
            <a:r>
              <a:rPr lang="tr-TR" dirty="0"/>
              <a:t>B. TIGERS</a:t>
            </a:r>
          </a:p>
        </p:txBody>
      </p:sp>
      <p:pic>
        <p:nvPicPr>
          <p:cNvPr id="8195" name="Picture 3" descr="C:\Users\WİN 7\Desktop\Tig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33974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4714884"/>
            <a:ext cx="8229600" cy="1725602"/>
          </a:xfrm>
        </p:spPr>
        <p:txBody>
          <a:bodyPr>
            <a:normAutofit/>
          </a:bodyPr>
          <a:lstStyle/>
          <a:p>
            <a:r>
              <a:rPr lang="tr-TR" dirty="0"/>
              <a:t>A. MOM</a:t>
            </a:r>
            <a:br>
              <a:rPr lang="tr-TR" dirty="0"/>
            </a:br>
            <a:r>
              <a:rPr lang="tr-TR" dirty="0"/>
              <a:t>B. DAD</a:t>
            </a:r>
          </a:p>
        </p:txBody>
      </p:sp>
      <p:pic>
        <p:nvPicPr>
          <p:cNvPr id="9218" name="Picture 2" descr="C:\Users\WİN 7\Desktop\mother-clipart-zyikR9nc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28"/>
            <a:ext cx="2859088" cy="451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Ekran Gösterisi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Arial</vt:lpstr>
      <vt:lpstr>Calibri</vt:lpstr>
      <vt:lpstr>Ofis Teması</vt:lpstr>
      <vt:lpstr>A. STADIUM B. SPORT C. AMBULANCE</vt:lpstr>
      <vt:lpstr>A. STAR B. MILK C. MOTORCYCLE</vt:lpstr>
      <vt:lpstr>A. MARKET B. BALLOON C. BALLOONS</vt:lpstr>
      <vt:lpstr>A. CAKE B. GORILLA C. PICNIC</vt:lpstr>
      <vt:lpstr>A. A AMBULANCE B. AN AMBULANCE</vt:lpstr>
      <vt:lpstr>A. A LEMON B. AN LEMON C. A BALLOON</vt:lpstr>
      <vt:lpstr>A. A DOCTOR B. AN DOCTOR C. DOCTORS</vt:lpstr>
      <vt:lpstr>A. TIGER B. TIGERS</vt:lpstr>
      <vt:lpstr>A. MOM B. DAD</vt:lpstr>
      <vt:lpstr>A. MOM B. DAD</vt:lpstr>
      <vt:lpstr>A. GOOD MORNING B. GOOD AFTERNOON C. GOOD EVENING D. GOOD NIGHT</vt:lpstr>
      <vt:lpstr>A. GOOD MORNING B. GOOD AFTERNOON C. GOOD EVENING D. GOOD NIGHT</vt:lpstr>
      <vt:lpstr>A. GOOD MORNING B. GOOD AFTERNOON C. GOOD EVENING D. GOOD NIGHT</vt:lpstr>
      <vt:lpstr>A. GOOD MORNING B. GOOD AFTERNOON C. GOOD EVENING D. GOOD NIGHT</vt:lpstr>
      <vt:lpstr>A. BYE B. WHAT IS YOUR NAME?</vt:lpstr>
      <vt:lpstr>www.eegitimim.com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 STADIUM B. SPORT C. AMBULANCE</dc:title>
  <dc:creator>WİN 7</dc:creator>
  <cp:lastModifiedBy>erdem ovat</cp:lastModifiedBy>
  <cp:revision>27</cp:revision>
  <dcterms:created xsi:type="dcterms:W3CDTF">2016-01-05T14:18:16Z</dcterms:created>
  <dcterms:modified xsi:type="dcterms:W3CDTF">2022-02-22T06:43:38Z</dcterms:modified>
</cp:coreProperties>
</file>