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8" r:id="rId2"/>
    <p:sldId id="258" r:id="rId3"/>
    <p:sldId id="260" r:id="rId4"/>
    <p:sldId id="264" r:id="rId5"/>
    <p:sldId id="257" r:id="rId6"/>
    <p:sldId id="265" r:id="rId7"/>
    <p:sldId id="267" r:id="rId8"/>
    <p:sldId id="266" r:id="rId9"/>
    <p:sldId id="269" r:id="rId10"/>
    <p:sldId id="268" r:id="rId11"/>
    <p:sldId id="270" r:id="rId12"/>
    <p:sldId id="273" r:id="rId13"/>
    <p:sldId id="274" r:id="rId14"/>
    <p:sldId id="277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A3E"/>
            </a:gs>
            <a:gs pos="55000">
              <a:schemeClr val="accent1">
                <a:lumMod val="60000"/>
                <a:lumOff val="40000"/>
              </a:schemeClr>
            </a:gs>
            <a:gs pos="3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B18920-B278-41CF-99C0-1BA2A194A120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E8FB75-9283-40CC-8B0E-BA57A98B65FF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eegitimim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hyperlink" Target="http://numberloving.files.wordpress.com/2012/02/bug-eyed-frog-hi.pn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hyperlink" Target="http://sweetclipart.com/multisite/sweetclipart/files/cow_black_white.png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3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331640" y="2492896"/>
            <a:ext cx="65357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cap="all" dirty="0">
                <a:ln w="90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34624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60498_SOUNDDOGS__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332656"/>
            <a:ext cx="1041648" cy="792088"/>
          </a:xfrm>
          <a:prstGeom prst="rect">
            <a:avLst/>
          </a:prstGeom>
        </p:spPr>
      </p:pic>
      <p:pic>
        <p:nvPicPr>
          <p:cNvPr id="1032" name="Picture 8" descr="free vector Donkey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17379"/>
            <a:ext cx="5167808" cy="48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uck-quacking animals03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260648"/>
            <a:ext cx="1008112" cy="753616"/>
          </a:xfrm>
          <a:prstGeom prst="rect">
            <a:avLst/>
          </a:prstGeom>
        </p:spPr>
      </p:pic>
      <p:pic>
        <p:nvPicPr>
          <p:cNvPr id="3076" name="Picture 4" descr="Walking Duck 2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57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rubber duck family coloring book colouring  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7456"/>
            <a:ext cx="8075020" cy="50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620688"/>
            <a:ext cx="609600" cy="609600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07" y="1221426"/>
            <a:ext cx="5761037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1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urt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404664"/>
            <a:ext cx="609600" cy="6096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5" y="1484784"/>
            <a:ext cx="6950075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755576" y="1484784"/>
            <a:ext cx="69397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tr-TR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tr-TR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end</a:t>
            </a:r>
            <a:r>
              <a:rPr lang="tr-TR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!...</a:t>
            </a:r>
            <a:endParaRPr lang="tr-TR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195736" y="4653136"/>
            <a:ext cx="433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www.eegitimim.com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8565AEA-5443-4826-AF50-8BDD86553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86" y="3087753"/>
            <a:ext cx="9525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g bark animals07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260648"/>
            <a:ext cx="969640" cy="82562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590675"/>
            <a:ext cx="6840537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4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20004_SOUNDDOGS__wa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332656"/>
            <a:ext cx="969640" cy="82562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335088"/>
            <a:ext cx="6413500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og Croaking-SoundBible.com-105398435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260648"/>
            <a:ext cx="1041648" cy="897632"/>
          </a:xfrm>
          <a:prstGeom prst="rect">
            <a:avLst/>
          </a:prstGeom>
        </p:spPr>
      </p:pic>
      <p:pic>
        <p:nvPicPr>
          <p:cNvPr id="1033" name="Picture 9" descr="http://numberloving.files.wordpress.com/2012/02/bug-eyed-frog-hi.png?w=235&amp;h=19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33" y="836712"/>
            <a:ext cx="649526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at meow animals0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200563"/>
            <a:ext cx="1111732" cy="93610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82688"/>
            <a:ext cx="662622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30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w animals0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1459" y="332656"/>
            <a:ext cx="1080120" cy="825624"/>
          </a:xfrm>
          <a:prstGeom prst="rect">
            <a:avLst/>
          </a:prstGeom>
        </p:spPr>
      </p:pic>
      <p:pic>
        <p:nvPicPr>
          <p:cNvPr id="2050" name="Picture 2" descr="Black and White Co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8280"/>
            <a:ext cx="7996524" cy="45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rse-whinnying animals03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3718" y="214790"/>
            <a:ext cx="936104" cy="825624"/>
          </a:xfrm>
          <a:prstGeom prst="rect">
            <a:avLst/>
          </a:prstGeom>
        </p:spPr>
      </p:pic>
      <p:pic>
        <p:nvPicPr>
          <p:cNvPr id="4104" name="Picture 8" descr="Horse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855195" cy="45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eep animals05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3044" y="332656"/>
            <a:ext cx="909356" cy="825624"/>
          </a:xfrm>
          <a:prstGeom prst="rect">
            <a:avLst/>
          </a:prstGeom>
        </p:spPr>
      </p:pic>
      <p:pic>
        <p:nvPicPr>
          <p:cNvPr id="3078" name="Picture 6" descr="sheep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6" y="1340768"/>
            <a:ext cx="69792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cken coop animals05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323673"/>
            <a:ext cx="1080119" cy="753616"/>
          </a:xfrm>
          <a:prstGeom prst="rect">
            <a:avLst/>
          </a:prstGeom>
        </p:spPr>
      </p:pic>
      <p:pic>
        <p:nvPicPr>
          <p:cNvPr id="2058" name="Picture 10" descr="http://jpkc.xcc.sc.cn/2007/xmsc/images/chicke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9313"/>
            <a:ext cx="5388421" cy="56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9</Words>
  <Application>Microsoft Office PowerPoint</Application>
  <PresentationFormat>Ekran Gösterisi (4:3)</PresentationFormat>
  <Paragraphs>3</Paragraphs>
  <Slides>14</Slides>
  <Notes>0</Notes>
  <HiddenSlides>0</HiddenSlides>
  <MMClips>12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Georgia</vt:lpstr>
      <vt:lpstr>Wingdings</vt:lpstr>
      <vt:lpstr>Wingdings 2</vt:lpstr>
      <vt:lpstr>Kent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~ By M.Baran ™ ~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erdem ovat</cp:lastModifiedBy>
  <cp:revision>36</cp:revision>
  <dcterms:created xsi:type="dcterms:W3CDTF">2014-01-20T08:49:59Z</dcterms:created>
  <dcterms:modified xsi:type="dcterms:W3CDTF">2022-02-25T16:53:20Z</dcterms:modified>
</cp:coreProperties>
</file>