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80" r:id="rId2"/>
    <p:sldId id="281" r:id="rId3"/>
    <p:sldId id="273" r:id="rId4"/>
    <p:sldId id="271" r:id="rId5"/>
    <p:sldId id="272" r:id="rId6"/>
    <p:sldId id="270" r:id="rId7"/>
    <p:sldId id="266" r:id="rId8"/>
    <p:sldId id="257" r:id="rId9"/>
    <p:sldId id="259" r:id="rId10"/>
    <p:sldId id="260" r:id="rId11"/>
    <p:sldId id="269" r:id="rId12"/>
    <p:sldId id="282" r:id="rId13"/>
    <p:sldId id="261" r:id="rId14"/>
    <p:sldId id="264" r:id="rId15"/>
    <p:sldId id="258" r:id="rId16"/>
    <p:sldId id="275" r:id="rId17"/>
    <p:sldId id="265" r:id="rId18"/>
    <p:sldId id="284" r:id="rId19"/>
    <p:sldId id="285" r:id="rId20"/>
    <p:sldId id="286" r:id="rId21"/>
    <p:sldId id="287" r:id="rId22"/>
    <p:sldId id="288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61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2E9726-9583-4B65-BCDD-5D348C36D097}" type="datetimeFigureOut">
              <a:rPr lang="fr-FR" smtClean="0"/>
              <a:pPr/>
              <a:t>10/11/2013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CE4A4E-35F7-4174-94FC-2DA4EC9D2619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School</a:t>
            </a:r>
            <a:endParaRPr lang="en-GB" dirty="0"/>
          </a:p>
        </p:txBody>
      </p:sp>
      <p:pic>
        <p:nvPicPr>
          <p:cNvPr id="23554" name="Picture 2" descr="http://bestclipartblog.com/clipart-pics/school-clip-art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5829264" cy="37748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Scissors </a:t>
            </a:r>
            <a:endParaRPr lang="en-GB" dirty="0"/>
          </a:p>
        </p:txBody>
      </p:sp>
      <p:pic>
        <p:nvPicPr>
          <p:cNvPr id="4098" name="Picture 2" descr="education clipart, scisso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53594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rubber</a:t>
            </a:r>
            <a:endParaRPr lang="en-GB" dirty="0"/>
          </a:p>
        </p:txBody>
      </p:sp>
      <p:pic>
        <p:nvPicPr>
          <p:cNvPr id="3" name="Picture 7" descr="C:\Users\Lusine\Desktop\resized\eraser blue &amp; r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7683">
            <a:off x="3659846" y="2357109"/>
            <a:ext cx="2405727" cy="190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Lusine\Desktop\resized\eraser blue &amp; r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7683">
            <a:off x="98476" y="572165"/>
            <a:ext cx="1530845" cy="11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ducation clipart, scis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357430"/>
            <a:ext cx="2191048" cy="111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8cb5d257b0c79cb9d08a76ce3e6135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572008"/>
            <a:ext cx="1172351" cy="156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ducation clipart, ru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5286388"/>
            <a:ext cx="1548451" cy="11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214290"/>
            <a:ext cx="8572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 descr="C:\Users\Lusine\Desktop\resized\eraser blue &amp; r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7683">
            <a:off x="98477" y="1858049"/>
            <a:ext cx="1530845" cy="11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C:\Users\Lusine\Desktop\resized\eraser blue &amp; re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97683">
            <a:off x="98475" y="3143933"/>
            <a:ext cx="1530845" cy="112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education clipart, scis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857628"/>
            <a:ext cx="2191048" cy="111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education clipart, scis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785794"/>
            <a:ext cx="2191048" cy="111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education clipart, scisso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5357826"/>
            <a:ext cx="2191048" cy="111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education clipart, ru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5286388"/>
            <a:ext cx="1548451" cy="11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education clipart, ru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3857628"/>
            <a:ext cx="1548451" cy="11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education clipart, ru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714752"/>
            <a:ext cx="1548451" cy="11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" descr="education clipart, ru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64" y="2643182"/>
            <a:ext cx="1548451" cy="118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18091" y="1785926"/>
            <a:ext cx="1125909" cy="126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3570" y="2000240"/>
            <a:ext cx="1125909" cy="126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9322" y="428604"/>
            <a:ext cx="91159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1785926"/>
            <a:ext cx="1125909" cy="126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3" descr="C:\Users\Lusine\Desktop\resized\pencil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357166"/>
            <a:ext cx="1125909" cy="126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il_fi" descr="8cb5d257b0c79cb9d08a76ce3e6135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4643446"/>
            <a:ext cx="1172351" cy="156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notebook</a:t>
            </a:r>
            <a:endParaRPr lang="en-GB" dirty="0"/>
          </a:p>
        </p:txBody>
      </p:sp>
      <p:pic>
        <p:nvPicPr>
          <p:cNvPr id="4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276872"/>
            <a:ext cx="2520280" cy="354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book</a:t>
            </a:r>
            <a:endParaRPr lang="en-GB" dirty="0"/>
          </a:p>
        </p:txBody>
      </p:sp>
      <p:pic>
        <p:nvPicPr>
          <p:cNvPr id="3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43204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schoolbag</a:t>
            </a:r>
            <a:endParaRPr lang="en-GB" dirty="0"/>
          </a:p>
        </p:txBody>
      </p:sp>
      <p:pic>
        <p:nvPicPr>
          <p:cNvPr id="2050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844824"/>
            <a:ext cx="40767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computer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772816"/>
            <a:ext cx="4075254" cy="422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tr-TR" dirty="0" err="1" smtClean="0"/>
              <a:t>dustbin</a:t>
            </a:r>
            <a:endParaRPr lang="en-GB" dirty="0"/>
          </a:p>
        </p:txBody>
      </p:sp>
      <p:pic>
        <p:nvPicPr>
          <p:cNvPr id="3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564904"/>
            <a:ext cx="1948730" cy="308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785794"/>
            <a:ext cx="1448710" cy="2473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1377272" cy="225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857232"/>
            <a:ext cx="135732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3714752"/>
            <a:ext cx="1512168" cy="23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714752"/>
            <a:ext cx="1512168" cy="23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:\Users\Lusine\Desktop\resized\note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929066"/>
            <a:ext cx="1512168" cy="23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143380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929066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785794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785794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929066"/>
            <a:ext cx="2158530" cy="2159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Lusine\Desktop\resized\boo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000372"/>
            <a:ext cx="1810896" cy="166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classroom</a:t>
            </a:r>
            <a:endParaRPr lang="en-GB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060848"/>
            <a:ext cx="4114987" cy="3655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7143768" y="2786058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 smtClean="0"/>
              <a:t>student</a:t>
            </a:r>
            <a:r>
              <a:rPr lang="en-GB" sz="3200" dirty="0" smtClean="0"/>
              <a:t>s</a:t>
            </a:r>
            <a:endParaRPr lang="en-GB" sz="3200" dirty="0"/>
          </a:p>
        </p:txBody>
      </p:sp>
      <p:sp>
        <p:nvSpPr>
          <p:cNvPr id="6" name="ZoneTexte 5"/>
          <p:cNvSpPr txBox="1"/>
          <p:nvPr/>
        </p:nvSpPr>
        <p:spPr>
          <a:xfrm>
            <a:off x="6228184" y="148478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teacher</a:t>
            </a:r>
            <a:endParaRPr lang="en-GB" sz="3200" dirty="0"/>
          </a:p>
        </p:txBody>
      </p:sp>
      <p:sp>
        <p:nvSpPr>
          <p:cNvPr id="7" name="Flèche droite 6"/>
          <p:cNvSpPr/>
          <p:nvPr/>
        </p:nvSpPr>
        <p:spPr>
          <a:xfrm rot="9334050">
            <a:off x="4750046" y="2266148"/>
            <a:ext cx="1506996" cy="1867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9729114">
            <a:off x="4706044" y="3491264"/>
            <a:ext cx="2415296" cy="194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 rot="9334050">
            <a:off x="6063916" y="3579414"/>
            <a:ext cx="1471439" cy="2206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/>
      <p:bldP spid="6" grpId="0"/>
      <p:bldP spid="7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286124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000108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071810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357298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357562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6955" y="2928934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education clipart, b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714356"/>
            <a:ext cx="1957045" cy="1792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2857496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000372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428604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57166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000372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7166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86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4478" y="214290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4478" y="2786058"/>
            <a:ext cx="1639522" cy="1700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857232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071810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714356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642918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00372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928934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571480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857232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C:\Users\Lusine\Desktop\resized\wastebask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2786058"/>
            <a:ext cx="1014906" cy="171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</a:t>
            </a:r>
            <a:r>
              <a:rPr lang="en-GB" dirty="0" smtClean="0"/>
              <a:t> door</a:t>
            </a:r>
            <a:endParaRPr lang="en-GB" dirty="0"/>
          </a:p>
        </p:txBody>
      </p:sp>
      <p:pic>
        <p:nvPicPr>
          <p:cNvPr id="3" name="Picture 28" descr="C:\Users\Lusine\Desktop\resized\do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844824"/>
            <a:ext cx="1656184" cy="359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en-GB" dirty="0" smtClean="0"/>
              <a:t>window</a:t>
            </a:r>
            <a:endParaRPr lang="en-GB" dirty="0"/>
          </a:p>
        </p:txBody>
      </p:sp>
      <p:pic>
        <p:nvPicPr>
          <p:cNvPr id="3" name="Picture 26" descr="C:\Users\Lusine\Desktop\resized\windo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132856"/>
            <a:ext cx="2854101" cy="3079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1944216" cy="1143000"/>
          </a:xfrm>
        </p:spPr>
        <p:txBody>
          <a:bodyPr/>
          <a:lstStyle/>
          <a:p>
            <a:r>
              <a:rPr lang="en-GB" dirty="0" smtClean="0"/>
              <a:t>A desk</a:t>
            </a:r>
            <a:endParaRPr lang="en-GB" dirty="0"/>
          </a:p>
        </p:txBody>
      </p:sp>
      <p:pic>
        <p:nvPicPr>
          <p:cNvPr id="3" name="Picture 27" descr="C:\Users\Lusine\Desktop\resized\des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76872"/>
            <a:ext cx="2926109" cy="256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724128" y="1124744"/>
            <a:ext cx="23042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 chair</a:t>
            </a:r>
            <a:endParaRPr lang="en-GB" sz="5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en-GB" dirty="0" smtClean="0"/>
              <a:t>board</a:t>
            </a:r>
            <a:endParaRPr lang="en-GB" dirty="0"/>
          </a:p>
        </p:txBody>
      </p:sp>
      <p:pic>
        <p:nvPicPr>
          <p:cNvPr id="3" name="Picture 24" descr="C:\Users\Lusine\Desktop\resized\whiteboar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132856"/>
            <a:ext cx="3646189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pencil</a:t>
            </a:r>
            <a:endParaRPr lang="en-GB" dirty="0"/>
          </a:p>
        </p:txBody>
      </p:sp>
      <p:pic>
        <p:nvPicPr>
          <p:cNvPr id="3" name="Picture 13" descr="C:\Users\Lusine\Desktop\resized\penci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2278037" cy="2994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ruler</a:t>
            </a:r>
            <a:endParaRPr lang="en-GB" dirty="0"/>
          </a:p>
        </p:txBody>
      </p:sp>
      <p:pic>
        <p:nvPicPr>
          <p:cNvPr id="1026" name="Picture 2" descr="education clipart, ru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132856"/>
            <a:ext cx="4292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tr-TR" dirty="0" err="1" smtClean="0"/>
              <a:t>glue</a:t>
            </a:r>
            <a:endParaRPr lang="en-GB" dirty="0"/>
          </a:p>
        </p:txBody>
      </p:sp>
      <p:pic>
        <p:nvPicPr>
          <p:cNvPr id="3074" name="il_fi" descr="8cb5d257b0c79cb9d08a76ce3e6135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72816"/>
            <a:ext cx="34925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36</Words>
  <Application>Microsoft Office PowerPoint</Application>
  <PresentationFormat>Ekran Gösterisi (4:3)</PresentationFormat>
  <Paragraphs>19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Débit</vt:lpstr>
      <vt:lpstr>A School</vt:lpstr>
      <vt:lpstr>A classroom</vt:lpstr>
      <vt:lpstr>A door</vt:lpstr>
      <vt:lpstr>A window</vt:lpstr>
      <vt:lpstr>A desk</vt:lpstr>
      <vt:lpstr>A board</vt:lpstr>
      <vt:lpstr>A pencil</vt:lpstr>
      <vt:lpstr>A ruler</vt:lpstr>
      <vt:lpstr>A glue</vt:lpstr>
      <vt:lpstr>Scissors </vt:lpstr>
      <vt:lpstr>A rubber</vt:lpstr>
      <vt:lpstr>Slayt 12</vt:lpstr>
      <vt:lpstr>A notebook</vt:lpstr>
      <vt:lpstr>A book</vt:lpstr>
      <vt:lpstr>A schoolbag</vt:lpstr>
      <vt:lpstr>A computer</vt:lpstr>
      <vt:lpstr>A dustbin</vt:lpstr>
      <vt:lpstr>Slayt 18</vt:lpstr>
      <vt:lpstr>Slayt 19</vt:lpstr>
      <vt:lpstr>Slayt 20</vt:lpstr>
      <vt:lpstr>Slayt 21</vt:lpstr>
      <vt:lpstr>Slayt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 and  SCHOOL OBJECTS</dc:title>
  <dc:creator>fanny</dc:creator>
  <cp:lastModifiedBy>hp</cp:lastModifiedBy>
  <cp:revision>5</cp:revision>
  <dcterms:created xsi:type="dcterms:W3CDTF">2013-02-13T15:38:44Z</dcterms:created>
  <dcterms:modified xsi:type="dcterms:W3CDTF">2013-11-10T17:53:44Z</dcterms:modified>
</cp:coreProperties>
</file>