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7" r:id="rId3"/>
    <p:sldId id="308" r:id="rId4"/>
    <p:sldId id="292" r:id="rId5"/>
    <p:sldId id="309" r:id="rId6"/>
    <p:sldId id="293" r:id="rId7"/>
    <p:sldId id="310" r:id="rId8"/>
    <p:sldId id="311" r:id="rId9"/>
    <p:sldId id="294" r:id="rId10"/>
    <p:sldId id="312" r:id="rId11"/>
    <p:sldId id="313" r:id="rId12"/>
    <p:sldId id="295" r:id="rId13"/>
    <p:sldId id="314" r:id="rId14"/>
    <p:sldId id="315" r:id="rId15"/>
    <p:sldId id="297" r:id="rId16"/>
    <p:sldId id="316" r:id="rId17"/>
    <p:sldId id="317" r:id="rId18"/>
    <p:sldId id="302" r:id="rId19"/>
    <p:sldId id="318" r:id="rId20"/>
    <p:sldId id="319" r:id="rId21"/>
    <p:sldId id="300" r:id="rId22"/>
    <p:sldId id="320" r:id="rId23"/>
    <p:sldId id="321" r:id="rId24"/>
    <p:sldId id="306" r:id="rId25"/>
    <p:sldId id="322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Başlık"/>
          <p:cNvSpPr txBox="1">
            <a:spLocks/>
          </p:cNvSpPr>
          <p:nvPr/>
        </p:nvSpPr>
        <p:spPr>
          <a:xfrm>
            <a:off x="-32" y="857232"/>
            <a:ext cx="9144064" cy="4429156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tr-TR" sz="8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US" sz="8000" b="1" dirty="0">
                <a:solidFill>
                  <a:srgbClr val="FFC000"/>
                </a:solidFill>
                <a:latin typeface="Comic Sans MS" pitchFamily="66" charset="0"/>
                <a:ea typeface="+mj-ea"/>
                <a:cs typeface="+mj-cs"/>
              </a:rPr>
              <a:t>UNIT </a:t>
            </a:r>
            <a:r>
              <a:rPr lang="tr-TR" sz="8000" b="1" dirty="0">
                <a:solidFill>
                  <a:srgbClr val="FFC000"/>
                </a:solidFill>
                <a:latin typeface="Comic Sans MS" pitchFamily="66" charset="0"/>
                <a:ea typeface="+mj-ea"/>
                <a:cs typeface="+mj-cs"/>
              </a:rPr>
              <a:t>4</a:t>
            </a:r>
            <a:r>
              <a:rPr lang="en-US" sz="8000" b="1" dirty="0">
                <a:solidFill>
                  <a:srgbClr val="FFC00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tr-TR" sz="8000" b="1" dirty="0">
              <a:solidFill>
                <a:srgbClr val="FFC000"/>
              </a:solidFill>
              <a:latin typeface="Comic Sans MS" pitchFamily="66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lang="tr-TR" sz="8000" b="1" dirty="0">
              <a:solidFill>
                <a:srgbClr val="FFC000"/>
              </a:solidFill>
              <a:latin typeface="Comic Sans MS" pitchFamily="66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6000" b="1" dirty="0">
                <a:solidFill>
                  <a:srgbClr val="FFC000"/>
                </a:solidFill>
                <a:latin typeface="Comic Sans MS" pitchFamily="66" charset="0"/>
                <a:ea typeface="+mj-ea"/>
                <a:cs typeface="+mj-cs"/>
              </a:rPr>
              <a:t>NUMBERS</a:t>
            </a:r>
            <a:endParaRPr kumimoji="0" lang="tr-TR" sz="8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six</a:t>
            </a:r>
            <a:r>
              <a:rPr lang="tr-TR" sz="9600" dirty="0" smtClean="0"/>
              <a:t> </a:t>
            </a:r>
            <a:r>
              <a:rPr lang="tr-TR" sz="9600" dirty="0" err="1" smtClean="0"/>
              <a:t>tables</a:t>
            </a:r>
            <a:r>
              <a:rPr lang="tr-TR" sz="9600" dirty="0" smtClean="0"/>
              <a:t> </a:t>
            </a:r>
            <a:endParaRPr lang="tr-TR" sz="10000" dirty="0"/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5D0EB32E-2D6B-44B9-B7A3-CB9C46FF249B}"/>
              </a:ext>
            </a:extLst>
          </p:cNvPr>
          <p:cNvSpPr/>
          <p:nvPr/>
        </p:nvSpPr>
        <p:spPr>
          <a:xfrm>
            <a:off x="1500166" y="1571612"/>
            <a:ext cx="6572296" cy="359869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 descr="İlgili resim">
            <a:extLst>
              <a:ext uri="{FF2B5EF4-FFF2-40B4-BE49-F238E27FC236}">
                <a16:creationId xmlns="" xmlns:a16="http://schemas.microsoft.com/office/drawing/2014/main" id="{38C4983C-66C2-4C74-BCD2-6D0BAEB98D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04" y="3500438"/>
            <a:ext cx="2071702" cy="1669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sim 4" descr="İlgili resim">
            <a:extLst>
              <a:ext uri="{FF2B5EF4-FFF2-40B4-BE49-F238E27FC236}">
                <a16:creationId xmlns="" xmlns:a16="http://schemas.microsoft.com/office/drawing/2014/main" id="{38C4983C-66C2-4C74-BCD2-6D0BAEB98D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22" y="1688268"/>
            <a:ext cx="2071702" cy="1669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Resim 4" descr="İlgili resim">
            <a:extLst>
              <a:ext uri="{FF2B5EF4-FFF2-40B4-BE49-F238E27FC236}">
                <a16:creationId xmlns="" xmlns:a16="http://schemas.microsoft.com/office/drawing/2014/main" id="{38C4983C-66C2-4C74-BCD2-6D0BAEB98D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1688268"/>
            <a:ext cx="2071702" cy="1669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Resim 4" descr="İlgili resim">
            <a:extLst>
              <a:ext uri="{FF2B5EF4-FFF2-40B4-BE49-F238E27FC236}">
                <a16:creationId xmlns="" xmlns:a16="http://schemas.microsoft.com/office/drawing/2014/main" id="{38C4983C-66C2-4C74-BCD2-6D0BAEB98D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42" y="1714488"/>
            <a:ext cx="2071702" cy="1669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Resim 4" descr="İlgili resim">
            <a:extLst>
              <a:ext uri="{FF2B5EF4-FFF2-40B4-BE49-F238E27FC236}">
                <a16:creationId xmlns="" xmlns:a16="http://schemas.microsoft.com/office/drawing/2014/main" id="{38C4983C-66C2-4C74-BCD2-6D0BAEB98D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500438"/>
            <a:ext cx="2071702" cy="1669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Resim 4" descr="İlgili resim">
            <a:extLst>
              <a:ext uri="{FF2B5EF4-FFF2-40B4-BE49-F238E27FC236}">
                <a16:creationId xmlns="" xmlns:a16="http://schemas.microsoft.com/office/drawing/2014/main" id="{38C4983C-66C2-4C74-BCD2-6D0BAEB98D5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2" y="3500438"/>
            <a:ext cx="2071702" cy="16692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43978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-71406" y="71414"/>
            <a:ext cx="9144000" cy="1000132"/>
          </a:xfrm>
        </p:spPr>
        <p:txBody>
          <a:bodyPr>
            <a:noAutofit/>
          </a:bodyPr>
          <a:lstStyle/>
          <a:p>
            <a:pPr algn="r"/>
            <a:r>
              <a:rPr lang="tr-TR" sz="9600" dirty="0" err="1" smtClean="0"/>
              <a:t>How</a:t>
            </a:r>
            <a:r>
              <a:rPr lang="tr-TR" sz="9600" dirty="0" smtClean="0"/>
              <a:t> </a:t>
            </a:r>
            <a:r>
              <a:rPr lang="tr-TR" sz="9600" dirty="0" err="1" smtClean="0"/>
              <a:t>many</a:t>
            </a:r>
            <a:r>
              <a:rPr lang="tr-TR" sz="9600" dirty="0" smtClean="0"/>
              <a:t> </a:t>
            </a:r>
            <a:r>
              <a:rPr lang="tr-TR" sz="9600" dirty="0" err="1" smtClean="0"/>
              <a:t>desks</a:t>
            </a:r>
            <a:r>
              <a:rPr lang="tr-TR" sz="9600" dirty="0" smtClean="0"/>
              <a:t> </a:t>
            </a:r>
            <a:r>
              <a:rPr lang="tr-TR" sz="9600" dirty="0" err="1" smtClean="0"/>
              <a:t>are</a:t>
            </a:r>
            <a:r>
              <a:rPr lang="tr-TR" sz="9600" dirty="0" smtClean="0"/>
              <a:t> </a:t>
            </a:r>
            <a:r>
              <a:rPr lang="tr-TR" sz="9600" dirty="0" err="1" smtClean="0"/>
              <a:t>there</a:t>
            </a:r>
            <a:r>
              <a:rPr lang="tr-TR" sz="9600" dirty="0" smtClean="0"/>
              <a:t>?</a:t>
            </a:r>
            <a:endParaRPr lang="tr-TR" sz="10000" dirty="0"/>
          </a:p>
        </p:txBody>
      </p:sp>
      <p:pic>
        <p:nvPicPr>
          <p:cNvPr id="7" name="Resim 3" descr="http://images.clipartof.com/thumbnails/1093045-Clipart-Outlined-Lift-Top-School-Desk-Royalty-Free-Vector-Illustration.jpg">
            <a:extLst>
              <a:ext uri="{FF2B5EF4-FFF2-40B4-BE49-F238E27FC236}">
                <a16:creationId xmlns="" xmlns:a16="http://schemas.microsoft.com/office/drawing/2014/main" id="{B16123D1-74D3-47C0-9D56-E74ED8D7B774}"/>
              </a:ext>
            </a:extLst>
          </p:cNvPr>
          <p:cNvPicPr/>
          <p:nvPr/>
        </p:nvPicPr>
        <p:blipFill>
          <a:blip r:embed="rId2" cstate="print"/>
          <a:srcRect r="10559"/>
          <a:stretch>
            <a:fillRect/>
          </a:stretch>
        </p:blipFill>
        <p:spPr bwMode="auto">
          <a:xfrm>
            <a:off x="0" y="3617641"/>
            <a:ext cx="3384376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smtClean="0"/>
              <a:t>a </a:t>
            </a:r>
            <a:r>
              <a:rPr lang="tr-TR" sz="9600" dirty="0" err="1" smtClean="0"/>
              <a:t>desk</a:t>
            </a:r>
            <a:endParaRPr lang="tr-TR" sz="10000" dirty="0"/>
          </a:p>
        </p:txBody>
      </p:sp>
      <p:pic>
        <p:nvPicPr>
          <p:cNvPr id="4" name="Resim 3" descr="http://images.clipartof.com/thumbnails/1093045-Clipart-Outlined-Lift-Top-School-Desk-Royalty-Free-Vector-Illustration.jpg">
            <a:extLst>
              <a:ext uri="{FF2B5EF4-FFF2-40B4-BE49-F238E27FC236}">
                <a16:creationId xmlns="" xmlns:a16="http://schemas.microsoft.com/office/drawing/2014/main" id="{B16123D1-74D3-47C0-9D56-E74ED8D7B774}"/>
              </a:ext>
            </a:extLst>
          </p:cNvPr>
          <p:cNvPicPr/>
          <p:nvPr/>
        </p:nvPicPr>
        <p:blipFill>
          <a:blip r:embed="rId2" cstate="print"/>
          <a:srcRect r="10559"/>
          <a:stretch>
            <a:fillRect/>
          </a:stretch>
        </p:blipFill>
        <p:spPr bwMode="auto">
          <a:xfrm>
            <a:off x="2915816" y="1916833"/>
            <a:ext cx="3384376" cy="3240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766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smtClean="0"/>
              <a:t>seven </a:t>
            </a:r>
            <a:r>
              <a:rPr lang="tr-TR" sz="9600" dirty="0" err="1" smtClean="0"/>
              <a:t>desks</a:t>
            </a:r>
            <a:endParaRPr lang="tr-TR" sz="10000" dirty="0"/>
          </a:p>
        </p:txBody>
      </p:sp>
      <p:pic>
        <p:nvPicPr>
          <p:cNvPr id="4" name="Resim 3" descr="http://images.clipartof.com/thumbnails/1093045-Clipart-Outlined-Lift-Top-School-Desk-Royalty-Free-Vector-Illustration.jpg">
            <a:extLst>
              <a:ext uri="{FF2B5EF4-FFF2-40B4-BE49-F238E27FC236}">
                <a16:creationId xmlns="" xmlns:a16="http://schemas.microsoft.com/office/drawing/2014/main" id="{B16123D1-74D3-47C0-9D56-E74ED8D7B774}"/>
              </a:ext>
            </a:extLst>
          </p:cNvPr>
          <p:cNvPicPr/>
          <p:nvPr/>
        </p:nvPicPr>
        <p:blipFill>
          <a:blip r:embed="rId2" cstate="print"/>
          <a:srcRect r="10559"/>
          <a:stretch>
            <a:fillRect/>
          </a:stretch>
        </p:blipFill>
        <p:spPr bwMode="auto">
          <a:xfrm>
            <a:off x="857224" y="3857628"/>
            <a:ext cx="1857388" cy="131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3" descr="http://images.clipartof.com/thumbnails/1093045-Clipart-Outlined-Lift-Top-School-Desk-Royalty-Free-Vector-Illustration.jpg">
            <a:extLst>
              <a:ext uri="{FF2B5EF4-FFF2-40B4-BE49-F238E27FC236}">
                <a16:creationId xmlns="" xmlns:a16="http://schemas.microsoft.com/office/drawing/2014/main" id="{B16123D1-74D3-47C0-9D56-E74ED8D7B774}"/>
              </a:ext>
            </a:extLst>
          </p:cNvPr>
          <p:cNvPicPr/>
          <p:nvPr/>
        </p:nvPicPr>
        <p:blipFill>
          <a:blip r:embed="rId2" cstate="print"/>
          <a:srcRect r="10559"/>
          <a:stretch>
            <a:fillRect/>
          </a:stretch>
        </p:blipFill>
        <p:spPr bwMode="auto">
          <a:xfrm>
            <a:off x="2714612" y="3857628"/>
            <a:ext cx="1857388" cy="131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esim 3" descr="http://images.clipartof.com/thumbnails/1093045-Clipart-Outlined-Lift-Top-School-Desk-Royalty-Free-Vector-Illustration.jpg">
            <a:extLst>
              <a:ext uri="{FF2B5EF4-FFF2-40B4-BE49-F238E27FC236}">
                <a16:creationId xmlns="" xmlns:a16="http://schemas.microsoft.com/office/drawing/2014/main" id="{B16123D1-74D3-47C0-9D56-E74ED8D7B774}"/>
              </a:ext>
            </a:extLst>
          </p:cNvPr>
          <p:cNvPicPr/>
          <p:nvPr/>
        </p:nvPicPr>
        <p:blipFill>
          <a:blip r:embed="rId2" cstate="print"/>
          <a:srcRect r="10559"/>
          <a:stretch>
            <a:fillRect/>
          </a:stretch>
        </p:blipFill>
        <p:spPr bwMode="auto">
          <a:xfrm>
            <a:off x="4572000" y="3857628"/>
            <a:ext cx="1857388" cy="131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3" descr="http://images.clipartof.com/thumbnails/1093045-Clipart-Outlined-Lift-Top-School-Desk-Royalty-Free-Vector-Illustration.jpg">
            <a:extLst>
              <a:ext uri="{FF2B5EF4-FFF2-40B4-BE49-F238E27FC236}">
                <a16:creationId xmlns="" xmlns:a16="http://schemas.microsoft.com/office/drawing/2014/main" id="{B16123D1-74D3-47C0-9D56-E74ED8D7B774}"/>
              </a:ext>
            </a:extLst>
          </p:cNvPr>
          <p:cNvPicPr/>
          <p:nvPr/>
        </p:nvPicPr>
        <p:blipFill>
          <a:blip r:embed="rId2" cstate="print"/>
          <a:srcRect r="10559"/>
          <a:stretch>
            <a:fillRect/>
          </a:stretch>
        </p:blipFill>
        <p:spPr bwMode="auto">
          <a:xfrm>
            <a:off x="6429388" y="3857628"/>
            <a:ext cx="1857388" cy="131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3" descr="http://images.clipartof.com/thumbnails/1093045-Clipart-Outlined-Lift-Top-School-Desk-Royalty-Free-Vector-Illustration.jpg">
            <a:extLst>
              <a:ext uri="{FF2B5EF4-FFF2-40B4-BE49-F238E27FC236}">
                <a16:creationId xmlns="" xmlns:a16="http://schemas.microsoft.com/office/drawing/2014/main" id="{B16123D1-74D3-47C0-9D56-E74ED8D7B774}"/>
              </a:ext>
            </a:extLst>
          </p:cNvPr>
          <p:cNvPicPr/>
          <p:nvPr/>
        </p:nvPicPr>
        <p:blipFill>
          <a:blip r:embed="rId2" cstate="print"/>
          <a:srcRect r="10559"/>
          <a:stretch>
            <a:fillRect/>
          </a:stretch>
        </p:blipFill>
        <p:spPr bwMode="auto">
          <a:xfrm>
            <a:off x="3857620" y="2546095"/>
            <a:ext cx="1857388" cy="131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3" descr="http://images.clipartof.com/thumbnails/1093045-Clipart-Outlined-Lift-Top-School-Desk-Royalty-Free-Vector-Illustration.jpg">
            <a:extLst>
              <a:ext uri="{FF2B5EF4-FFF2-40B4-BE49-F238E27FC236}">
                <a16:creationId xmlns="" xmlns:a16="http://schemas.microsoft.com/office/drawing/2014/main" id="{B16123D1-74D3-47C0-9D56-E74ED8D7B774}"/>
              </a:ext>
            </a:extLst>
          </p:cNvPr>
          <p:cNvPicPr/>
          <p:nvPr/>
        </p:nvPicPr>
        <p:blipFill>
          <a:blip r:embed="rId2" cstate="print"/>
          <a:srcRect r="10559"/>
          <a:stretch>
            <a:fillRect/>
          </a:stretch>
        </p:blipFill>
        <p:spPr bwMode="auto">
          <a:xfrm>
            <a:off x="2000232" y="2546095"/>
            <a:ext cx="1857388" cy="131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3" descr="http://images.clipartof.com/thumbnails/1093045-Clipart-Outlined-Lift-Top-School-Desk-Royalty-Free-Vector-Illustration.jpg">
            <a:extLst>
              <a:ext uri="{FF2B5EF4-FFF2-40B4-BE49-F238E27FC236}">
                <a16:creationId xmlns="" xmlns:a16="http://schemas.microsoft.com/office/drawing/2014/main" id="{B16123D1-74D3-47C0-9D56-E74ED8D7B774}"/>
              </a:ext>
            </a:extLst>
          </p:cNvPr>
          <p:cNvPicPr/>
          <p:nvPr/>
        </p:nvPicPr>
        <p:blipFill>
          <a:blip r:embed="rId2" cstate="print"/>
          <a:srcRect r="10559"/>
          <a:stretch>
            <a:fillRect/>
          </a:stretch>
        </p:blipFill>
        <p:spPr bwMode="auto">
          <a:xfrm>
            <a:off x="5715008" y="2546095"/>
            <a:ext cx="1857388" cy="131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766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-71406" y="71414"/>
            <a:ext cx="9144000" cy="1000132"/>
          </a:xfrm>
        </p:spPr>
        <p:txBody>
          <a:bodyPr>
            <a:noAutofit/>
          </a:bodyPr>
          <a:lstStyle/>
          <a:p>
            <a:r>
              <a:rPr lang="tr-TR" sz="9600" dirty="0" err="1" smtClean="0"/>
              <a:t>How</a:t>
            </a:r>
            <a:r>
              <a:rPr lang="tr-TR" sz="9600" dirty="0" smtClean="0"/>
              <a:t> </a:t>
            </a:r>
            <a:r>
              <a:rPr lang="tr-TR" sz="9600" dirty="0" err="1" smtClean="0"/>
              <a:t>many</a:t>
            </a:r>
            <a:r>
              <a:rPr lang="tr-TR" sz="9600" dirty="0" smtClean="0"/>
              <a:t> </a:t>
            </a:r>
            <a:r>
              <a:rPr lang="tr-TR" sz="9600" dirty="0" err="1" smtClean="0"/>
              <a:t>school</a:t>
            </a:r>
            <a:r>
              <a:rPr lang="tr-TR" sz="9600" dirty="0" smtClean="0"/>
              <a:t> </a:t>
            </a:r>
            <a:r>
              <a:rPr lang="tr-TR" sz="9600" dirty="0" err="1" smtClean="0"/>
              <a:t>bags</a:t>
            </a:r>
            <a:r>
              <a:rPr lang="tr-TR" sz="9600" dirty="0" smtClean="0"/>
              <a:t>                </a:t>
            </a:r>
            <a:r>
              <a:rPr lang="tr-TR" sz="9600" dirty="0" err="1" smtClean="0"/>
              <a:t>are</a:t>
            </a:r>
            <a:r>
              <a:rPr lang="tr-TR" sz="9600" dirty="0" smtClean="0"/>
              <a:t> </a:t>
            </a:r>
            <a:r>
              <a:rPr lang="tr-TR" sz="9600" dirty="0" err="1" smtClean="0"/>
              <a:t>there</a:t>
            </a:r>
            <a:r>
              <a:rPr lang="tr-TR" sz="9600" dirty="0" smtClean="0"/>
              <a:t>?</a:t>
            </a:r>
            <a:endParaRPr lang="tr-TR" sz="10000" dirty="0"/>
          </a:p>
        </p:txBody>
      </p:sp>
      <p:pic>
        <p:nvPicPr>
          <p:cNvPr id="4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94" y="2854158"/>
            <a:ext cx="3643306" cy="40038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smtClean="0"/>
              <a:t>a </a:t>
            </a:r>
            <a:r>
              <a:rPr lang="tr-TR" sz="9600" dirty="0" err="1" smtClean="0"/>
              <a:t>school</a:t>
            </a:r>
            <a:r>
              <a:rPr lang="tr-TR" sz="9600" dirty="0" smtClean="0"/>
              <a:t> </a:t>
            </a:r>
            <a:r>
              <a:rPr lang="tr-TR" sz="9600" dirty="0" err="1"/>
              <a:t>bag</a:t>
            </a:r>
            <a:endParaRPr lang="tr-TR" sz="10000" dirty="0"/>
          </a:p>
        </p:txBody>
      </p:sp>
      <p:pic>
        <p:nvPicPr>
          <p:cNvPr id="1026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672305"/>
            <a:ext cx="3168352" cy="34818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5008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smtClean="0"/>
              <a:t>ten </a:t>
            </a:r>
            <a:r>
              <a:rPr lang="tr-TR" sz="9600" dirty="0" err="1" smtClean="0"/>
              <a:t>school</a:t>
            </a:r>
            <a:r>
              <a:rPr lang="tr-TR" sz="9600" dirty="0" smtClean="0"/>
              <a:t> </a:t>
            </a:r>
            <a:r>
              <a:rPr lang="tr-TR" sz="9600" dirty="0" err="1" smtClean="0"/>
              <a:t>bags</a:t>
            </a:r>
            <a:endParaRPr lang="tr-TR" sz="10000" dirty="0"/>
          </a:p>
        </p:txBody>
      </p:sp>
      <p:pic>
        <p:nvPicPr>
          <p:cNvPr id="1026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87" y="3571876"/>
            <a:ext cx="1448873" cy="1592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747" y="3571876"/>
            <a:ext cx="1448873" cy="1592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507" y="3571876"/>
            <a:ext cx="1448873" cy="1592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267" y="3571876"/>
            <a:ext cx="1448873" cy="1592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27" y="3571876"/>
            <a:ext cx="1448873" cy="1592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987" y="1979625"/>
            <a:ext cx="1448873" cy="1592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1979625"/>
            <a:ext cx="1448873" cy="1592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0" y="1979625"/>
            <a:ext cx="1448873" cy="1592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1979625"/>
            <a:ext cx="1448873" cy="1592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school bag clipart black and white ile ilgili görsel sonucu">
            <a:extLst>
              <a:ext uri="{FF2B5EF4-FFF2-40B4-BE49-F238E27FC236}">
                <a16:creationId xmlns="" xmlns:a16="http://schemas.microsoft.com/office/drawing/2014/main" id="{D2274BBB-E151-4E4F-9695-7BABB79BD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27" y="1979625"/>
            <a:ext cx="1448873" cy="15922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5008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5500694" y="3714752"/>
            <a:ext cx="3643306" cy="314324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-71406" y="71414"/>
            <a:ext cx="9215406" cy="1000132"/>
          </a:xfrm>
        </p:spPr>
        <p:txBody>
          <a:bodyPr>
            <a:noAutofit/>
          </a:bodyPr>
          <a:lstStyle/>
          <a:p>
            <a:r>
              <a:rPr lang="tr-TR" sz="9600" dirty="0" err="1" smtClean="0"/>
              <a:t>How</a:t>
            </a:r>
            <a:r>
              <a:rPr lang="tr-TR" sz="9600" dirty="0" smtClean="0"/>
              <a:t> </a:t>
            </a:r>
            <a:r>
              <a:rPr lang="tr-TR" sz="9600" dirty="0" err="1" smtClean="0"/>
              <a:t>many</a:t>
            </a:r>
            <a:r>
              <a:rPr lang="tr-TR" sz="9600" dirty="0" smtClean="0"/>
              <a:t> </a:t>
            </a:r>
            <a:r>
              <a:rPr lang="tr-TR" sz="9600" dirty="0" err="1" smtClean="0"/>
              <a:t>pencil</a:t>
            </a:r>
            <a:r>
              <a:rPr lang="tr-TR" sz="9600" dirty="0" smtClean="0"/>
              <a:t> </a:t>
            </a:r>
            <a:r>
              <a:rPr lang="tr-TR" sz="9600" dirty="0" err="1" smtClean="0"/>
              <a:t>sharpeners</a:t>
            </a:r>
            <a:r>
              <a:rPr lang="tr-TR" sz="9600" dirty="0" smtClean="0"/>
              <a:t>        </a:t>
            </a:r>
            <a:r>
              <a:rPr lang="tr-TR" sz="9600" dirty="0" err="1" smtClean="0"/>
              <a:t>are</a:t>
            </a:r>
            <a:r>
              <a:rPr lang="tr-TR" sz="9600" dirty="0" smtClean="0"/>
              <a:t> </a:t>
            </a:r>
            <a:r>
              <a:rPr lang="tr-TR" sz="9600" dirty="0" err="1" smtClean="0"/>
              <a:t>there</a:t>
            </a:r>
            <a:r>
              <a:rPr lang="tr-TR" sz="9600" dirty="0" smtClean="0"/>
              <a:t>?</a:t>
            </a:r>
            <a:endParaRPr lang="tr-TR" sz="10000" dirty="0"/>
          </a:p>
        </p:txBody>
      </p:sp>
      <p:pic>
        <p:nvPicPr>
          <p:cNvPr id="5" name="Resim 3" descr="http://images.clipartpanda.com/pencil-box-clipart-pencil_sharpener.png">
            <a:extLst>
              <a:ext uri="{FF2B5EF4-FFF2-40B4-BE49-F238E27FC236}">
                <a16:creationId xmlns="" xmlns:a16="http://schemas.microsoft.com/office/drawing/2014/main" id="{41271A56-0FA2-49DD-9A9B-35CE66795CC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714751"/>
            <a:ext cx="3571900" cy="3143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8800" dirty="0" smtClean="0"/>
              <a:t>a </a:t>
            </a:r>
            <a:r>
              <a:rPr lang="tr-TR" sz="8800" dirty="0" err="1" smtClean="0"/>
              <a:t>pencil</a:t>
            </a:r>
            <a:r>
              <a:rPr lang="tr-TR" sz="8800" dirty="0" smtClean="0"/>
              <a:t> </a:t>
            </a:r>
            <a:r>
              <a:rPr lang="tr-TR" sz="8800" dirty="0" err="1"/>
              <a:t>sharpener</a:t>
            </a:r>
            <a:endParaRPr lang="tr-TR" sz="8800" dirty="0"/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21070E19-A96F-4B83-9EA9-13A9F4BA8ADF}"/>
              </a:ext>
            </a:extLst>
          </p:cNvPr>
          <p:cNvSpPr/>
          <p:nvPr/>
        </p:nvSpPr>
        <p:spPr>
          <a:xfrm>
            <a:off x="2411760" y="1903152"/>
            <a:ext cx="4464496" cy="324036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 descr="http://images.clipartpanda.com/pencil-box-clipart-pencil_sharpener.png">
            <a:extLst>
              <a:ext uri="{FF2B5EF4-FFF2-40B4-BE49-F238E27FC236}">
                <a16:creationId xmlns="" xmlns:a16="http://schemas.microsoft.com/office/drawing/2014/main" id="{41271A56-0FA2-49DD-9A9B-35CE66795CC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071678"/>
            <a:ext cx="3429024" cy="29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6896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7200" dirty="0" err="1" smtClean="0"/>
              <a:t>five</a:t>
            </a:r>
            <a:r>
              <a:rPr lang="tr-TR" sz="7200" dirty="0" smtClean="0"/>
              <a:t>  </a:t>
            </a:r>
            <a:r>
              <a:rPr lang="tr-TR" sz="7200" dirty="0" err="1" smtClean="0"/>
              <a:t>pencil</a:t>
            </a:r>
            <a:r>
              <a:rPr lang="tr-TR" sz="7200" dirty="0" smtClean="0"/>
              <a:t> </a:t>
            </a:r>
            <a:r>
              <a:rPr lang="tr-TR" sz="7200" dirty="0" err="1" smtClean="0"/>
              <a:t>sharpeners</a:t>
            </a:r>
            <a:endParaRPr lang="tr-TR" sz="7200" dirty="0"/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21070E19-A96F-4B83-9EA9-13A9F4BA8ADF}"/>
              </a:ext>
            </a:extLst>
          </p:cNvPr>
          <p:cNvSpPr/>
          <p:nvPr/>
        </p:nvSpPr>
        <p:spPr>
          <a:xfrm>
            <a:off x="500034" y="3357562"/>
            <a:ext cx="8215370" cy="178595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" name="Resim 3" descr="http://images.clipartpanda.com/pencil-box-clipart-pencil_sharpener.png">
            <a:extLst>
              <a:ext uri="{FF2B5EF4-FFF2-40B4-BE49-F238E27FC236}">
                <a16:creationId xmlns="" xmlns:a16="http://schemas.microsoft.com/office/drawing/2014/main" id="{41271A56-0FA2-49DD-9A9B-35CE66795CC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00438"/>
            <a:ext cx="1571636" cy="163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esim 3" descr="http://images.clipartpanda.com/pencil-box-clipart-pencil_sharpener.png">
            <a:extLst>
              <a:ext uri="{FF2B5EF4-FFF2-40B4-BE49-F238E27FC236}">
                <a16:creationId xmlns="" xmlns:a16="http://schemas.microsoft.com/office/drawing/2014/main" id="{41271A56-0FA2-49DD-9A9B-35CE66795CC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07693"/>
            <a:ext cx="1571636" cy="163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3" descr="http://images.clipartpanda.com/pencil-box-clipart-pencil_sharpener.png">
            <a:extLst>
              <a:ext uri="{FF2B5EF4-FFF2-40B4-BE49-F238E27FC236}">
                <a16:creationId xmlns="" xmlns:a16="http://schemas.microsoft.com/office/drawing/2014/main" id="{41271A56-0FA2-49DD-9A9B-35CE66795CC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3507693"/>
            <a:ext cx="1571636" cy="163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3" descr="http://images.clipartpanda.com/pencil-box-clipart-pencil_sharpener.png">
            <a:extLst>
              <a:ext uri="{FF2B5EF4-FFF2-40B4-BE49-F238E27FC236}">
                <a16:creationId xmlns="" xmlns:a16="http://schemas.microsoft.com/office/drawing/2014/main" id="{41271A56-0FA2-49DD-9A9B-35CE66795CC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500438"/>
            <a:ext cx="1571636" cy="163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3" descr="http://images.clipartpanda.com/pencil-box-clipart-pencil_sharpener.png">
            <a:extLst>
              <a:ext uri="{FF2B5EF4-FFF2-40B4-BE49-F238E27FC236}">
                <a16:creationId xmlns="" xmlns:a16="http://schemas.microsoft.com/office/drawing/2014/main" id="{41271A56-0FA2-49DD-9A9B-35CE66795CC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3500438"/>
            <a:ext cx="1571636" cy="163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6896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How</a:t>
            </a:r>
            <a:r>
              <a:rPr lang="tr-TR" sz="9600" dirty="0" smtClean="0"/>
              <a:t> </a:t>
            </a:r>
            <a:r>
              <a:rPr lang="tr-TR" sz="9600" dirty="0" err="1" smtClean="0"/>
              <a:t>many</a:t>
            </a:r>
            <a:r>
              <a:rPr lang="tr-TR" sz="9600" dirty="0" smtClean="0"/>
              <a:t> </a:t>
            </a:r>
            <a:r>
              <a:rPr lang="tr-TR" sz="9600" dirty="0" err="1" smtClean="0"/>
              <a:t>doors</a:t>
            </a:r>
            <a:r>
              <a:rPr lang="tr-TR" sz="9600" dirty="0" smtClean="0"/>
              <a:t> </a:t>
            </a:r>
            <a:r>
              <a:rPr lang="tr-TR" sz="9600" dirty="0" err="1" smtClean="0"/>
              <a:t>are</a:t>
            </a:r>
            <a:r>
              <a:rPr lang="tr-TR" sz="9600" dirty="0" smtClean="0"/>
              <a:t> </a:t>
            </a:r>
            <a:r>
              <a:rPr lang="tr-TR" sz="9600" dirty="0" err="1" smtClean="0"/>
              <a:t>there</a:t>
            </a:r>
            <a:r>
              <a:rPr lang="tr-TR" sz="9600" dirty="0" smtClean="0"/>
              <a:t>?</a:t>
            </a:r>
            <a:endParaRPr lang="tr-TR" sz="10000" dirty="0"/>
          </a:p>
        </p:txBody>
      </p:sp>
      <p:pic>
        <p:nvPicPr>
          <p:cNvPr id="5" name="Resim 4" descr="İlgili resim">
            <a:extLst>
              <a:ext uri="{FF2B5EF4-FFF2-40B4-BE49-F238E27FC236}">
                <a16:creationId xmlns="" xmlns:a16="http://schemas.microsoft.com/office/drawing/2014/main" id="{B478816F-87DA-4832-B303-A07F6166C4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3000372"/>
            <a:ext cx="2214546" cy="38576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-71406" y="71414"/>
            <a:ext cx="9215406" cy="1000132"/>
          </a:xfrm>
        </p:spPr>
        <p:txBody>
          <a:bodyPr>
            <a:noAutofit/>
          </a:bodyPr>
          <a:lstStyle/>
          <a:p>
            <a:r>
              <a:rPr lang="tr-TR" sz="9600" dirty="0" err="1" smtClean="0"/>
              <a:t>How</a:t>
            </a:r>
            <a:r>
              <a:rPr lang="tr-TR" sz="9600" dirty="0" smtClean="0"/>
              <a:t> </a:t>
            </a:r>
            <a:r>
              <a:rPr lang="tr-TR" sz="9600" dirty="0" err="1" smtClean="0"/>
              <a:t>many</a:t>
            </a:r>
            <a:r>
              <a:rPr lang="tr-TR" sz="9600" dirty="0" smtClean="0"/>
              <a:t> </a:t>
            </a:r>
            <a:r>
              <a:rPr lang="tr-TR" sz="9600" dirty="0" err="1" smtClean="0"/>
              <a:t>pencils</a:t>
            </a:r>
            <a:r>
              <a:rPr lang="tr-TR" sz="9600" dirty="0" smtClean="0"/>
              <a:t>                        </a:t>
            </a:r>
            <a:r>
              <a:rPr lang="tr-TR" sz="9600" dirty="0" err="1" smtClean="0"/>
              <a:t>are</a:t>
            </a:r>
            <a:r>
              <a:rPr lang="tr-TR" sz="9600" dirty="0" smtClean="0"/>
              <a:t> </a:t>
            </a:r>
            <a:r>
              <a:rPr lang="tr-TR" sz="9600" dirty="0" err="1" smtClean="0"/>
              <a:t>there</a:t>
            </a:r>
            <a:r>
              <a:rPr lang="tr-TR" sz="9600" dirty="0" smtClean="0"/>
              <a:t>?</a:t>
            </a:r>
            <a:endParaRPr lang="tr-TR" sz="10000" dirty="0"/>
          </a:p>
        </p:txBody>
      </p:sp>
      <p:pic>
        <p:nvPicPr>
          <p:cNvPr id="7" name="Resim 5" descr="http://images.clipartpanda.com/pencil-sharpener-clipart-black-and-white-pencil.png">
            <a:extLst>
              <a:ext uri="{FF2B5EF4-FFF2-40B4-BE49-F238E27FC236}">
                <a16:creationId xmlns="" xmlns:a16="http://schemas.microsoft.com/office/drawing/2014/main" id="{A3B12AEF-7930-4895-A904-62E1A24259AE}"/>
              </a:ext>
            </a:extLst>
          </p:cNvPr>
          <p:cNvPicPr/>
          <p:nvPr/>
        </p:nvPicPr>
        <p:blipFill>
          <a:blip r:embed="rId2" cstate="print"/>
          <a:srcRect l="39875" r="37750"/>
          <a:stretch>
            <a:fillRect/>
          </a:stretch>
        </p:blipFill>
        <p:spPr bwMode="auto">
          <a:xfrm rot="16200000">
            <a:off x="5036343" y="2750343"/>
            <a:ext cx="1714488" cy="6500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smtClean="0"/>
              <a:t>a </a:t>
            </a:r>
            <a:r>
              <a:rPr lang="tr-TR" sz="9600" dirty="0" err="1" smtClean="0"/>
              <a:t>pencil</a:t>
            </a:r>
            <a:endParaRPr lang="tr-TR" sz="10000" dirty="0"/>
          </a:p>
        </p:txBody>
      </p:sp>
      <p:pic>
        <p:nvPicPr>
          <p:cNvPr id="6" name="Resim 5" descr="http://images.clipartpanda.com/pencil-sharpener-clipart-black-and-white-pencil.png">
            <a:extLst>
              <a:ext uri="{FF2B5EF4-FFF2-40B4-BE49-F238E27FC236}">
                <a16:creationId xmlns="" xmlns:a16="http://schemas.microsoft.com/office/drawing/2014/main" id="{A3B12AEF-7930-4895-A904-62E1A24259AE}"/>
              </a:ext>
            </a:extLst>
          </p:cNvPr>
          <p:cNvPicPr/>
          <p:nvPr/>
        </p:nvPicPr>
        <p:blipFill>
          <a:blip r:embed="rId2" cstate="print"/>
          <a:srcRect l="39875" r="37750"/>
          <a:stretch>
            <a:fillRect/>
          </a:stretch>
        </p:blipFill>
        <p:spPr bwMode="auto">
          <a:xfrm rot="16200000">
            <a:off x="4215950" y="548680"/>
            <a:ext cx="100013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5854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eight</a:t>
            </a:r>
            <a:r>
              <a:rPr lang="tr-TR" sz="9600" dirty="0" smtClean="0"/>
              <a:t> </a:t>
            </a:r>
            <a:r>
              <a:rPr lang="tr-TR" sz="9600" dirty="0" err="1" smtClean="0"/>
              <a:t>pencils</a:t>
            </a:r>
            <a:endParaRPr lang="tr-TR" sz="10000" dirty="0"/>
          </a:p>
        </p:txBody>
      </p:sp>
      <p:pic>
        <p:nvPicPr>
          <p:cNvPr id="6" name="Resim 5" descr="http://images.clipartpanda.com/pencil-sharpener-clipart-black-and-white-pencil.png">
            <a:extLst>
              <a:ext uri="{FF2B5EF4-FFF2-40B4-BE49-F238E27FC236}">
                <a16:creationId xmlns="" xmlns:a16="http://schemas.microsoft.com/office/drawing/2014/main" id="{A3B12AEF-7930-4895-A904-62E1A24259AE}"/>
              </a:ext>
            </a:extLst>
          </p:cNvPr>
          <p:cNvPicPr/>
          <p:nvPr/>
        </p:nvPicPr>
        <p:blipFill>
          <a:blip r:embed="rId2" cstate="print"/>
          <a:srcRect l="39875" r="37750"/>
          <a:stretch>
            <a:fillRect/>
          </a:stretch>
        </p:blipFill>
        <p:spPr bwMode="auto">
          <a:xfrm rot="16200000">
            <a:off x="2250265" y="2893215"/>
            <a:ext cx="6429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5" descr="http://images.clipartpanda.com/pencil-sharpener-clipart-black-and-white-pencil.png">
            <a:extLst>
              <a:ext uri="{FF2B5EF4-FFF2-40B4-BE49-F238E27FC236}">
                <a16:creationId xmlns="" xmlns:a16="http://schemas.microsoft.com/office/drawing/2014/main" id="{A3B12AEF-7930-4895-A904-62E1A24259AE}"/>
              </a:ext>
            </a:extLst>
          </p:cNvPr>
          <p:cNvPicPr/>
          <p:nvPr/>
        </p:nvPicPr>
        <p:blipFill>
          <a:blip r:embed="rId2" cstate="print"/>
          <a:srcRect l="39875" r="37750"/>
          <a:stretch>
            <a:fillRect/>
          </a:stretch>
        </p:blipFill>
        <p:spPr bwMode="auto">
          <a:xfrm rot="16200000">
            <a:off x="2250265" y="964389"/>
            <a:ext cx="6429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Resim 5" descr="http://images.clipartpanda.com/pencil-sharpener-clipart-black-and-white-pencil.png">
            <a:extLst>
              <a:ext uri="{FF2B5EF4-FFF2-40B4-BE49-F238E27FC236}">
                <a16:creationId xmlns="" xmlns:a16="http://schemas.microsoft.com/office/drawing/2014/main" id="{A3B12AEF-7930-4895-A904-62E1A24259AE}"/>
              </a:ext>
            </a:extLst>
          </p:cNvPr>
          <p:cNvPicPr/>
          <p:nvPr/>
        </p:nvPicPr>
        <p:blipFill>
          <a:blip r:embed="rId2" cstate="print"/>
          <a:srcRect l="39875" r="37750"/>
          <a:stretch>
            <a:fillRect/>
          </a:stretch>
        </p:blipFill>
        <p:spPr bwMode="auto">
          <a:xfrm rot="16200000">
            <a:off x="2250265" y="1607331"/>
            <a:ext cx="6429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5" descr="http://images.clipartpanda.com/pencil-sharpener-clipart-black-and-white-pencil.png">
            <a:extLst>
              <a:ext uri="{FF2B5EF4-FFF2-40B4-BE49-F238E27FC236}">
                <a16:creationId xmlns="" xmlns:a16="http://schemas.microsoft.com/office/drawing/2014/main" id="{A3B12AEF-7930-4895-A904-62E1A24259AE}"/>
              </a:ext>
            </a:extLst>
          </p:cNvPr>
          <p:cNvPicPr/>
          <p:nvPr/>
        </p:nvPicPr>
        <p:blipFill>
          <a:blip r:embed="rId2" cstate="print"/>
          <a:srcRect l="39875" r="37750"/>
          <a:stretch>
            <a:fillRect/>
          </a:stretch>
        </p:blipFill>
        <p:spPr bwMode="auto">
          <a:xfrm rot="16200000">
            <a:off x="2250265" y="2250273"/>
            <a:ext cx="6429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5" descr="http://images.clipartpanda.com/pencil-sharpener-clipart-black-and-white-pencil.png">
            <a:extLst>
              <a:ext uri="{FF2B5EF4-FFF2-40B4-BE49-F238E27FC236}">
                <a16:creationId xmlns="" xmlns:a16="http://schemas.microsoft.com/office/drawing/2014/main" id="{A3B12AEF-7930-4895-A904-62E1A24259AE}"/>
              </a:ext>
            </a:extLst>
          </p:cNvPr>
          <p:cNvPicPr/>
          <p:nvPr/>
        </p:nvPicPr>
        <p:blipFill>
          <a:blip r:embed="rId2" cstate="print"/>
          <a:srcRect l="39875" r="37750"/>
          <a:stretch>
            <a:fillRect/>
          </a:stretch>
        </p:blipFill>
        <p:spPr bwMode="auto">
          <a:xfrm rot="16200000">
            <a:off x="6107917" y="964389"/>
            <a:ext cx="6429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Resim 5" descr="http://images.clipartpanda.com/pencil-sharpener-clipart-black-and-white-pencil.png">
            <a:extLst>
              <a:ext uri="{FF2B5EF4-FFF2-40B4-BE49-F238E27FC236}">
                <a16:creationId xmlns="" xmlns:a16="http://schemas.microsoft.com/office/drawing/2014/main" id="{A3B12AEF-7930-4895-A904-62E1A24259AE}"/>
              </a:ext>
            </a:extLst>
          </p:cNvPr>
          <p:cNvPicPr/>
          <p:nvPr/>
        </p:nvPicPr>
        <p:blipFill>
          <a:blip r:embed="rId2" cstate="print"/>
          <a:srcRect l="39875" r="37750"/>
          <a:stretch>
            <a:fillRect/>
          </a:stretch>
        </p:blipFill>
        <p:spPr bwMode="auto">
          <a:xfrm rot="16200000">
            <a:off x="6107917" y="1607331"/>
            <a:ext cx="6429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Resim 5" descr="http://images.clipartpanda.com/pencil-sharpener-clipart-black-and-white-pencil.png">
            <a:extLst>
              <a:ext uri="{FF2B5EF4-FFF2-40B4-BE49-F238E27FC236}">
                <a16:creationId xmlns="" xmlns:a16="http://schemas.microsoft.com/office/drawing/2014/main" id="{A3B12AEF-7930-4895-A904-62E1A24259AE}"/>
              </a:ext>
            </a:extLst>
          </p:cNvPr>
          <p:cNvPicPr/>
          <p:nvPr/>
        </p:nvPicPr>
        <p:blipFill>
          <a:blip r:embed="rId2" cstate="print"/>
          <a:srcRect l="39875" r="37750"/>
          <a:stretch>
            <a:fillRect/>
          </a:stretch>
        </p:blipFill>
        <p:spPr bwMode="auto">
          <a:xfrm rot="16200000">
            <a:off x="6107917" y="2250273"/>
            <a:ext cx="6429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Resim 5" descr="http://images.clipartpanda.com/pencil-sharpener-clipart-black-and-white-pencil.png">
            <a:extLst>
              <a:ext uri="{FF2B5EF4-FFF2-40B4-BE49-F238E27FC236}">
                <a16:creationId xmlns="" xmlns:a16="http://schemas.microsoft.com/office/drawing/2014/main" id="{A3B12AEF-7930-4895-A904-62E1A24259AE}"/>
              </a:ext>
            </a:extLst>
          </p:cNvPr>
          <p:cNvPicPr/>
          <p:nvPr/>
        </p:nvPicPr>
        <p:blipFill>
          <a:blip r:embed="rId2" cstate="print"/>
          <a:srcRect l="39875" r="37750"/>
          <a:stretch>
            <a:fillRect/>
          </a:stretch>
        </p:blipFill>
        <p:spPr bwMode="auto">
          <a:xfrm rot="16200000">
            <a:off x="6107917" y="2893215"/>
            <a:ext cx="64294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5854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857224" y="5143512"/>
            <a:ext cx="8286776" cy="17144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-71406" y="71414"/>
            <a:ext cx="9215406" cy="1000132"/>
          </a:xfrm>
        </p:spPr>
        <p:txBody>
          <a:bodyPr>
            <a:noAutofit/>
          </a:bodyPr>
          <a:lstStyle/>
          <a:p>
            <a:r>
              <a:rPr lang="tr-TR" sz="9600" dirty="0" err="1" smtClean="0"/>
              <a:t>How</a:t>
            </a:r>
            <a:r>
              <a:rPr lang="tr-TR" sz="9600" dirty="0" smtClean="0"/>
              <a:t> </a:t>
            </a:r>
            <a:r>
              <a:rPr lang="tr-TR" sz="9600" dirty="0" err="1" smtClean="0"/>
              <a:t>many</a:t>
            </a:r>
            <a:r>
              <a:rPr lang="tr-TR" sz="9600" dirty="0" smtClean="0"/>
              <a:t> </a:t>
            </a:r>
            <a:r>
              <a:rPr lang="tr-TR" sz="9600" dirty="0" err="1" smtClean="0"/>
              <a:t>rulers</a:t>
            </a:r>
            <a:r>
              <a:rPr lang="tr-TR" sz="9600" dirty="0" smtClean="0"/>
              <a:t>                        </a:t>
            </a:r>
            <a:r>
              <a:rPr lang="tr-TR" sz="9600" dirty="0" err="1" smtClean="0"/>
              <a:t>are</a:t>
            </a:r>
            <a:r>
              <a:rPr lang="tr-TR" sz="9600" dirty="0" smtClean="0"/>
              <a:t> </a:t>
            </a:r>
            <a:r>
              <a:rPr lang="tr-TR" sz="9600" dirty="0" err="1" smtClean="0"/>
              <a:t>there</a:t>
            </a:r>
            <a:r>
              <a:rPr lang="tr-TR" sz="9600" dirty="0" smtClean="0"/>
              <a:t>?</a:t>
            </a:r>
            <a:endParaRPr lang="tr-TR" sz="10000" dirty="0"/>
          </a:p>
        </p:txBody>
      </p:sp>
      <p:pic>
        <p:nvPicPr>
          <p:cNvPr id="10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27273" b="30303"/>
          <a:stretch>
            <a:fillRect/>
          </a:stretch>
        </p:blipFill>
        <p:spPr bwMode="auto">
          <a:xfrm>
            <a:off x="928662" y="5286388"/>
            <a:ext cx="8143932" cy="15001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1000100" y="3571876"/>
            <a:ext cx="7429552" cy="157163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smtClean="0"/>
              <a:t>a </a:t>
            </a:r>
            <a:r>
              <a:rPr lang="tr-TR" sz="9600" dirty="0" err="1" smtClean="0"/>
              <a:t>ruler</a:t>
            </a:r>
            <a:endParaRPr lang="tr-TR" sz="10000" dirty="0"/>
          </a:p>
        </p:txBody>
      </p:sp>
      <p:pic>
        <p:nvPicPr>
          <p:cNvPr id="48130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27273" b="30303"/>
          <a:stretch>
            <a:fillRect/>
          </a:stretch>
        </p:blipFill>
        <p:spPr bwMode="auto">
          <a:xfrm>
            <a:off x="1214414" y="3857628"/>
            <a:ext cx="7072358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6064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1714480" y="1928802"/>
            <a:ext cx="6429420" cy="32147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smtClean="0"/>
              <a:t>nine </a:t>
            </a:r>
            <a:r>
              <a:rPr lang="tr-TR" sz="9600" dirty="0" err="1" smtClean="0"/>
              <a:t>rulers</a:t>
            </a:r>
            <a:endParaRPr lang="tr-TR" sz="10000" dirty="0"/>
          </a:p>
        </p:txBody>
      </p:sp>
      <p:pic>
        <p:nvPicPr>
          <p:cNvPr id="48130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27273" b="30303"/>
          <a:stretch>
            <a:fillRect/>
          </a:stretch>
        </p:blipFill>
        <p:spPr bwMode="auto">
          <a:xfrm rot="16200000">
            <a:off x="610077" y="3253293"/>
            <a:ext cx="3071834" cy="565731"/>
          </a:xfrm>
          <a:prstGeom prst="rect">
            <a:avLst/>
          </a:prstGeom>
          <a:noFill/>
        </p:spPr>
      </p:pic>
      <p:pic>
        <p:nvPicPr>
          <p:cNvPr id="6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27273" b="30303"/>
          <a:stretch>
            <a:fillRect/>
          </a:stretch>
        </p:blipFill>
        <p:spPr bwMode="auto">
          <a:xfrm rot="16200000">
            <a:off x="1247247" y="3253292"/>
            <a:ext cx="3071834" cy="565731"/>
          </a:xfrm>
          <a:prstGeom prst="rect">
            <a:avLst/>
          </a:prstGeom>
          <a:noFill/>
        </p:spPr>
      </p:pic>
      <p:pic>
        <p:nvPicPr>
          <p:cNvPr id="7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27273" b="30303"/>
          <a:stretch>
            <a:fillRect/>
          </a:stretch>
        </p:blipFill>
        <p:spPr bwMode="auto">
          <a:xfrm rot="16200000">
            <a:off x="1961627" y="3253291"/>
            <a:ext cx="3071834" cy="565731"/>
          </a:xfrm>
          <a:prstGeom prst="rect">
            <a:avLst/>
          </a:prstGeom>
          <a:noFill/>
        </p:spPr>
      </p:pic>
      <p:pic>
        <p:nvPicPr>
          <p:cNvPr id="9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27273" b="30303"/>
          <a:stretch>
            <a:fillRect/>
          </a:stretch>
        </p:blipFill>
        <p:spPr bwMode="auto">
          <a:xfrm rot="16200000">
            <a:off x="2676007" y="3253292"/>
            <a:ext cx="3071834" cy="565731"/>
          </a:xfrm>
          <a:prstGeom prst="rect">
            <a:avLst/>
          </a:prstGeom>
          <a:noFill/>
        </p:spPr>
      </p:pic>
      <p:pic>
        <p:nvPicPr>
          <p:cNvPr id="10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27273" b="30303"/>
          <a:stretch>
            <a:fillRect/>
          </a:stretch>
        </p:blipFill>
        <p:spPr bwMode="auto">
          <a:xfrm rot="16200000">
            <a:off x="3390387" y="3253292"/>
            <a:ext cx="3071834" cy="565731"/>
          </a:xfrm>
          <a:prstGeom prst="rect">
            <a:avLst/>
          </a:prstGeom>
          <a:noFill/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27273" b="30303"/>
          <a:stretch>
            <a:fillRect/>
          </a:stretch>
        </p:blipFill>
        <p:spPr bwMode="auto">
          <a:xfrm rot="16200000">
            <a:off x="4104767" y="3253292"/>
            <a:ext cx="3071834" cy="565731"/>
          </a:xfrm>
          <a:prstGeom prst="rect">
            <a:avLst/>
          </a:prstGeom>
          <a:noFill/>
        </p:spPr>
      </p:pic>
      <p:pic>
        <p:nvPicPr>
          <p:cNvPr id="12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27273" b="30303"/>
          <a:stretch>
            <a:fillRect/>
          </a:stretch>
        </p:blipFill>
        <p:spPr bwMode="auto">
          <a:xfrm rot="16200000">
            <a:off x="4819147" y="3253292"/>
            <a:ext cx="3071834" cy="565731"/>
          </a:xfrm>
          <a:prstGeom prst="rect">
            <a:avLst/>
          </a:prstGeom>
          <a:noFill/>
        </p:spPr>
      </p:pic>
      <p:pic>
        <p:nvPicPr>
          <p:cNvPr id="13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27273" b="30303"/>
          <a:stretch>
            <a:fillRect/>
          </a:stretch>
        </p:blipFill>
        <p:spPr bwMode="auto">
          <a:xfrm rot="16200000">
            <a:off x="5533527" y="3253292"/>
            <a:ext cx="3071834" cy="565731"/>
          </a:xfrm>
          <a:prstGeom prst="rect">
            <a:avLst/>
          </a:prstGeom>
          <a:noFill/>
        </p:spPr>
      </p:pic>
      <p:pic>
        <p:nvPicPr>
          <p:cNvPr id="14" name="Picture 2" descr="İlgili resim"/>
          <p:cNvPicPr>
            <a:picLocks noChangeAspect="1" noChangeArrowheads="1"/>
          </p:cNvPicPr>
          <p:nvPr/>
        </p:nvPicPr>
        <p:blipFill>
          <a:blip r:embed="rId2"/>
          <a:srcRect t="27273" b="30303"/>
          <a:stretch>
            <a:fillRect/>
          </a:stretch>
        </p:blipFill>
        <p:spPr bwMode="auto">
          <a:xfrm rot="16200000">
            <a:off x="6253679" y="3253292"/>
            <a:ext cx="3071834" cy="5657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6064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smtClean="0"/>
              <a:t>a </a:t>
            </a:r>
            <a:r>
              <a:rPr lang="tr-TR" sz="9600" dirty="0" err="1" smtClean="0"/>
              <a:t>door</a:t>
            </a:r>
            <a:endParaRPr lang="tr-TR" sz="10000" dirty="0"/>
          </a:p>
        </p:txBody>
      </p:sp>
      <p:pic>
        <p:nvPicPr>
          <p:cNvPr id="5" name="Resim 4" descr="İlgili resim">
            <a:extLst>
              <a:ext uri="{FF2B5EF4-FFF2-40B4-BE49-F238E27FC236}">
                <a16:creationId xmlns="" xmlns:a16="http://schemas.microsoft.com/office/drawing/2014/main" id="{B478816F-87DA-4832-B303-A07F6166C4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540768"/>
            <a:ext cx="2232248" cy="36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two</a:t>
            </a:r>
            <a:r>
              <a:rPr lang="tr-TR" sz="9600" dirty="0" smtClean="0"/>
              <a:t> </a:t>
            </a:r>
            <a:r>
              <a:rPr lang="tr-TR" sz="9600" dirty="0" err="1" smtClean="0"/>
              <a:t>doors</a:t>
            </a:r>
            <a:endParaRPr lang="tr-TR" sz="10000" dirty="0"/>
          </a:p>
        </p:txBody>
      </p:sp>
      <p:pic>
        <p:nvPicPr>
          <p:cNvPr id="5" name="Resim 4" descr="İlgili resim">
            <a:extLst>
              <a:ext uri="{FF2B5EF4-FFF2-40B4-BE49-F238E27FC236}">
                <a16:creationId xmlns="" xmlns:a16="http://schemas.microsoft.com/office/drawing/2014/main" id="{B478816F-87DA-4832-B303-A07F6166C4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22" y="1571612"/>
            <a:ext cx="2232248" cy="36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sim 4" descr="İlgili resim">
            <a:extLst>
              <a:ext uri="{FF2B5EF4-FFF2-40B4-BE49-F238E27FC236}">
                <a16:creationId xmlns="" xmlns:a16="http://schemas.microsoft.com/office/drawing/2014/main" id="{B478816F-87DA-4832-B303-A07F6166C4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571612"/>
            <a:ext cx="2232248" cy="36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2908" y="142852"/>
            <a:ext cx="9144000" cy="1000132"/>
          </a:xfrm>
        </p:spPr>
        <p:txBody>
          <a:bodyPr>
            <a:noAutofit/>
          </a:bodyPr>
          <a:lstStyle/>
          <a:p>
            <a:r>
              <a:rPr lang="tr-TR" sz="9600" dirty="0" err="1" smtClean="0"/>
              <a:t>How</a:t>
            </a:r>
            <a:r>
              <a:rPr lang="tr-TR" sz="9600" dirty="0" smtClean="0"/>
              <a:t> </a:t>
            </a:r>
            <a:r>
              <a:rPr lang="tr-TR" sz="9600" dirty="0" err="1" smtClean="0"/>
              <a:t>many</a:t>
            </a:r>
            <a:r>
              <a:rPr lang="tr-TR" sz="9600" dirty="0" smtClean="0"/>
              <a:t> </a:t>
            </a:r>
            <a:r>
              <a:rPr lang="tr-TR" sz="9600" dirty="0" err="1" smtClean="0"/>
              <a:t>windows</a:t>
            </a:r>
            <a:r>
              <a:rPr lang="tr-TR" sz="9600" dirty="0" smtClean="0"/>
              <a:t>                  </a:t>
            </a:r>
            <a:r>
              <a:rPr lang="tr-TR" sz="9600" dirty="0" err="1" smtClean="0"/>
              <a:t>are</a:t>
            </a:r>
            <a:r>
              <a:rPr lang="tr-TR" sz="9600" dirty="0" smtClean="0"/>
              <a:t> </a:t>
            </a:r>
            <a:r>
              <a:rPr lang="tr-TR" sz="9600" dirty="0" err="1" smtClean="0"/>
              <a:t>there</a:t>
            </a:r>
            <a:r>
              <a:rPr lang="tr-TR" sz="9600" dirty="0" smtClean="0"/>
              <a:t>?</a:t>
            </a:r>
            <a:endParaRPr lang="tr-TR" sz="10000" dirty="0"/>
          </a:p>
        </p:txBody>
      </p:sp>
      <p:pic>
        <p:nvPicPr>
          <p:cNvPr id="4" name="Resim 5" descr="İlgili resim">
            <a:extLst>
              <a:ext uri="{FF2B5EF4-FFF2-40B4-BE49-F238E27FC236}">
                <a16:creationId xmlns="" xmlns:a16="http://schemas.microsoft.com/office/drawing/2014/main" id="{1725E24F-4245-4455-8A0B-88100819B4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056" b="4689"/>
          <a:stretch/>
        </p:blipFill>
        <p:spPr bwMode="auto">
          <a:xfrm>
            <a:off x="5615608" y="3617640"/>
            <a:ext cx="3528392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smtClean="0"/>
              <a:t>a </a:t>
            </a:r>
            <a:r>
              <a:rPr lang="tr-TR" sz="9600" dirty="0" err="1" smtClean="0"/>
              <a:t>window</a:t>
            </a:r>
            <a:endParaRPr lang="tr-TR" sz="10000" dirty="0"/>
          </a:p>
        </p:txBody>
      </p:sp>
      <p:pic>
        <p:nvPicPr>
          <p:cNvPr id="6" name="Resim 5" descr="İlgili resim">
            <a:extLst>
              <a:ext uri="{FF2B5EF4-FFF2-40B4-BE49-F238E27FC236}">
                <a16:creationId xmlns="" xmlns:a16="http://schemas.microsoft.com/office/drawing/2014/main" id="{1725E24F-4245-4455-8A0B-88100819B4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056" b="4689"/>
          <a:stretch/>
        </p:blipFill>
        <p:spPr bwMode="auto">
          <a:xfrm>
            <a:off x="2915816" y="1916832"/>
            <a:ext cx="3528392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50071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err="1" smtClean="0"/>
              <a:t>four</a:t>
            </a:r>
            <a:r>
              <a:rPr lang="tr-TR" sz="9600" dirty="0" smtClean="0"/>
              <a:t> </a:t>
            </a:r>
            <a:r>
              <a:rPr lang="tr-TR" sz="9600" dirty="0" err="1" smtClean="0"/>
              <a:t>windows</a:t>
            </a:r>
            <a:endParaRPr lang="tr-TR" sz="10000" dirty="0"/>
          </a:p>
        </p:txBody>
      </p:sp>
      <p:pic>
        <p:nvPicPr>
          <p:cNvPr id="6" name="Resim 5" descr="İlgili resim">
            <a:extLst>
              <a:ext uri="{FF2B5EF4-FFF2-40B4-BE49-F238E27FC236}">
                <a16:creationId xmlns="" xmlns:a16="http://schemas.microsoft.com/office/drawing/2014/main" id="{1725E24F-4245-4455-8A0B-88100819B4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056" b="4689"/>
          <a:stretch/>
        </p:blipFill>
        <p:spPr bwMode="auto">
          <a:xfrm>
            <a:off x="2571736" y="3260474"/>
            <a:ext cx="1857388" cy="1883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Resim 5" descr="İlgili resim">
            <a:extLst>
              <a:ext uri="{FF2B5EF4-FFF2-40B4-BE49-F238E27FC236}">
                <a16:creationId xmlns="" xmlns:a16="http://schemas.microsoft.com/office/drawing/2014/main" id="{1725E24F-4245-4455-8A0B-88100819B4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056" b="4689"/>
          <a:stretch/>
        </p:blipFill>
        <p:spPr bwMode="auto">
          <a:xfrm>
            <a:off x="2571736" y="1403086"/>
            <a:ext cx="1857388" cy="1883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Resim 5" descr="İlgili resim">
            <a:extLst>
              <a:ext uri="{FF2B5EF4-FFF2-40B4-BE49-F238E27FC236}">
                <a16:creationId xmlns="" xmlns:a16="http://schemas.microsoft.com/office/drawing/2014/main" id="{1725E24F-4245-4455-8A0B-88100819B4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056" b="4689"/>
          <a:stretch/>
        </p:blipFill>
        <p:spPr bwMode="auto">
          <a:xfrm>
            <a:off x="4429124" y="1403086"/>
            <a:ext cx="1857388" cy="1883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Resim 5" descr="İlgili resim">
            <a:extLst>
              <a:ext uri="{FF2B5EF4-FFF2-40B4-BE49-F238E27FC236}">
                <a16:creationId xmlns="" xmlns:a16="http://schemas.microsoft.com/office/drawing/2014/main" id="{1725E24F-4245-4455-8A0B-88100819B4C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4056" b="4689"/>
          <a:stretch/>
        </p:blipFill>
        <p:spPr bwMode="auto">
          <a:xfrm>
            <a:off x="4429124" y="3260474"/>
            <a:ext cx="1857388" cy="18830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50071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-32" y="3500462"/>
            <a:ext cx="3929058" cy="335756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-71406" y="71414"/>
            <a:ext cx="9144000" cy="1000132"/>
          </a:xfrm>
        </p:spPr>
        <p:txBody>
          <a:bodyPr>
            <a:noAutofit/>
          </a:bodyPr>
          <a:lstStyle/>
          <a:p>
            <a:pPr algn="r"/>
            <a:r>
              <a:rPr lang="tr-TR" sz="9600" dirty="0" err="1" smtClean="0"/>
              <a:t>How</a:t>
            </a:r>
            <a:r>
              <a:rPr lang="tr-TR" sz="9600" dirty="0" smtClean="0"/>
              <a:t> </a:t>
            </a:r>
            <a:r>
              <a:rPr lang="tr-TR" sz="9600" dirty="0" err="1" smtClean="0"/>
              <a:t>many</a:t>
            </a:r>
            <a:r>
              <a:rPr lang="tr-TR" sz="9600" dirty="0" smtClean="0"/>
              <a:t> </a:t>
            </a:r>
            <a:r>
              <a:rPr lang="tr-TR" sz="9600" dirty="0" err="1" smtClean="0"/>
              <a:t>tables</a:t>
            </a:r>
            <a:r>
              <a:rPr lang="tr-TR" sz="9600" dirty="0" smtClean="0"/>
              <a:t> </a:t>
            </a:r>
            <a:r>
              <a:rPr lang="tr-TR" sz="9600" dirty="0" err="1" smtClean="0"/>
              <a:t>are</a:t>
            </a:r>
            <a:r>
              <a:rPr lang="tr-TR" sz="9600" dirty="0" smtClean="0"/>
              <a:t> </a:t>
            </a:r>
            <a:br>
              <a:rPr lang="tr-TR" sz="9600" dirty="0" smtClean="0"/>
            </a:br>
            <a:r>
              <a:rPr lang="tr-TR" sz="9600" dirty="0" err="1" smtClean="0"/>
              <a:t>there</a:t>
            </a:r>
            <a:r>
              <a:rPr lang="tr-TR" sz="9600" dirty="0" smtClean="0"/>
              <a:t>?</a:t>
            </a:r>
            <a:endParaRPr lang="tr-TR" sz="10000" dirty="0"/>
          </a:p>
        </p:txBody>
      </p:sp>
      <p:pic>
        <p:nvPicPr>
          <p:cNvPr id="5" name="Resim 4" descr="İlgili resim">
            <a:extLst>
              <a:ext uri="{FF2B5EF4-FFF2-40B4-BE49-F238E27FC236}">
                <a16:creationId xmlns="" xmlns:a16="http://schemas.microsoft.com/office/drawing/2014/main" id="{38C4983C-66C2-4C74-BCD2-6D0BAEB98D5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5656"/>
            <a:ext cx="3888432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5858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1000132"/>
          </a:xfrm>
        </p:spPr>
        <p:txBody>
          <a:bodyPr>
            <a:noAutofit/>
          </a:bodyPr>
          <a:lstStyle/>
          <a:p>
            <a:pPr algn="ctr"/>
            <a:r>
              <a:rPr lang="tr-TR" sz="9600" dirty="0" smtClean="0"/>
              <a:t>a </a:t>
            </a:r>
            <a:r>
              <a:rPr lang="tr-TR" sz="9600" dirty="0" err="1" smtClean="0"/>
              <a:t>table</a:t>
            </a:r>
            <a:r>
              <a:rPr lang="tr-TR" sz="9600" dirty="0" smtClean="0"/>
              <a:t> </a:t>
            </a:r>
            <a:endParaRPr lang="tr-TR" sz="10000" dirty="0"/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5D0EB32E-2D6B-44B9-B7A3-CB9C46FF249B}"/>
              </a:ext>
            </a:extLst>
          </p:cNvPr>
          <p:cNvSpPr/>
          <p:nvPr/>
        </p:nvSpPr>
        <p:spPr>
          <a:xfrm>
            <a:off x="2627784" y="1772816"/>
            <a:ext cx="3960440" cy="33843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Resim 4" descr="İlgili resim">
            <a:extLst>
              <a:ext uri="{FF2B5EF4-FFF2-40B4-BE49-F238E27FC236}">
                <a16:creationId xmlns="" xmlns:a16="http://schemas.microsoft.com/office/drawing/2014/main" id="{38C4983C-66C2-4C74-BCD2-6D0BAEB98D5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5"/>
            <a:ext cx="3888432" cy="3312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43978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ül">
  <a:themeElements>
    <a:clrScheme name="Modü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ü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ü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657</TotalTime>
  <Words>88</Words>
  <Application>Microsoft Office PowerPoint</Application>
  <PresentationFormat>Ekran Gösterisi (4:3)</PresentationFormat>
  <Paragraphs>27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Modül</vt:lpstr>
      <vt:lpstr>Slayt 1</vt:lpstr>
      <vt:lpstr>How many doors are there?</vt:lpstr>
      <vt:lpstr>a door</vt:lpstr>
      <vt:lpstr>two doors</vt:lpstr>
      <vt:lpstr>How many windows                  are there?</vt:lpstr>
      <vt:lpstr>a window</vt:lpstr>
      <vt:lpstr>four windows</vt:lpstr>
      <vt:lpstr>How many tables are  there?</vt:lpstr>
      <vt:lpstr>a table </vt:lpstr>
      <vt:lpstr>six tables </vt:lpstr>
      <vt:lpstr>How many desks are there?</vt:lpstr>
      <vt:lpstr>a desk</vt:lpstr>
      <vt:lpstr>seven desks</vt:lpstr>
      <vt:lpstr>How many school bags                are there?</vt:lpstr>
      <vt:lpstr>a school bag</vt:lpstr>
      <vt:lpstr>ten school bags</vt:lpstr>
      <vt:lpstr>How many pencil sharpeners        are there?</vt:lpstr>
      <vt:lpstr>a pencil sharpener</vt:lpstr>
      <vt:lpstr>five  pencil sharpeners</vt:lpstr>
      <vt:lpstr>How many pencils                        are there?</vt:lpstr>
      <vt:lpstr>a pencil</vt:lpstr>
      <vt:lpstr>eight pencils</vt:lpstr>
      <vt:lpstr>How many rulers                        are there?</vt:lpstr>
      <vt:lpstr>a ruler</vt:lpstr>
      <vt:lpstr>nine rulers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</dc:title>
  <dc:creator>Bayram</dc:creator>
  <cp:lastModifiedBy>PC1</cp:lastModifiedBy>
  <cp:revision>157</cp:revision>
  <dcterms:created xsi:type="dcterms:W3CDTF">2014-12-28T19:01:45Z</dcterms:created>
  <dcterms:modified xsi:type="dcterms:W3CDTF">2018-11-21T17:27:11Z</dcterms:modified>
</cp:coreProperties>
</file>