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A. RED</a:t>
            </a:r>
            <a:br>
              <a:rPr lang="tr-TR" dirty="0" smtClean="0"/>
            </a:br>
            <a:r>
              <a:rPr lang="tr-TR" dirty="0" smtClean="0"/>
              <a:t>B. WHITE</a:t>
            </a:r>
            <a:br>
              <a:rPr lang="tr-TR" dirty="0" smtClean="0"/>
            </a:br>
            <a:r>
              <a:rPr lang="tr-TR" dirty="0" smtClean="0"/>
              <a:t>C. PURPLE</a:t>
            </a:r>
            <a:endParaRPr lang="tr-TR" dirty="0"/>
          </a:p>
        </p:txBody>
      </p:sp>
      <p:pic>
        <p:nvPicPr>
          <p:cNvPr id="1026" name="Picture 2" descr="C:\Users\WİN 7\Desktop\Red_r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00306"/>
            <a:ext cx="2435919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A. BLUE</a:t>
            </a:r>
            <a:br>
              <a:rPr lang="tr-TR" dirty="0" smtClean="0"/>
            </a:br>
            <a:r>
              <a:rPr lang="tr-TR" dirty="0" smtClean="0"/>
              <a:t>B. GREY</a:t>
            </a:r>
            <a:endParaRPr lang="tr-TR" dirty="0"/>
          </a:p>
        </p:txBody>
      </p:sp>
      <p:pic>
        <p:nvPicPr>
          <p:cNvPr id="10242" name="Picture 2" descr="C:\Users\WİN 7\Desktop\Justin Bieber Supra Skytop Shoes Full Grey 20_04_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010310" cy="4507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A. BLUE</a:t>
            </a:r>
            <a:br>
              <a:rPr lang="tr-TR" dirty="0" smtClean="0"/>
            </a:br>
            <a:r>
              <a:rPr lang="tr-TR" dirty="0" smtClean="0"/>
              <a:t>B. GREY</a:t>
            </a:r>
            <a:endParaRPr lang="tr-TR" dirty="0"/>
          </a:p>
        </p:txBody>
      </p:sp>
      <p:pic>
        <p:nvPicPr>
          <p:cNvPr id="11266" name="Picture 2" descr="C:\Users\WİN 7\Desktop\Begg-royal-blue-mens-cashmere-scarf-Grunwa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928802"/>
            <a:ext cx="2857520" cy="4282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A. YELLOW</a:t>
            </a:r>
            <a:br>
              <a:rPr lang="tr-TR" dirty="0" smtClean="0"/>
            </a:br>
            <a:r>
              <a:rPr lang="tr-TR" dirty="0" smtClean="0"/>
              <a:t>B. RED</a:t>
            </a:r>
            <a:endParaRPr lang="tr-TR" dirty="0"/>
          </a:p>
        </p:txBody>
      </p:sp>
      <p:pic>
        <p:nvPicPr>
          <p:cNvPr id="12290" name="Picture 2" descr="C:\Users\WİN 7\Desktop\yellowbike-tour-de-f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6322263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A. BLUE</a:t>
            </a:r>
            <a:br>
              <a:rPr lang="tr-TR" dirty="0" smtClean="0"/>
            </a:br>
            <a:r>
              <a:rPr lang="tr-TR" dirty="0" smtClean="0"/>
              <a:t>B. RED</a:t>
            </a:r>
            <a:endParaRPr lang="tr-TR" dirty="0"/>
          </a:p>
        </p:txBody>
      </p:sp>
      <p:pic>
        <p:nvPicPr>
          <p:cNvPr id="13314" name="Picture 2" descr="C:\Users\WİN 7\Desktop\ribbedshortsocks_baby_red_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A. WHITE</a:t>
            </a:r>
            <a:br>
              <a:rPr lang="tr-TR" dirty="0" smtClean="0"/>
            </a:br>
            <a:r>
              <a:rPr lang="tr-TR" dirty="0" smtClean="0"/>
              <a:t>B. BLACK</a:t>
            </a:r>
            <a:endParaRPr lang="tr-TR" dirty="0"/>
          </a:p>
        </p:txBody>
      </p:sp>
      <p:pic>
        <p:nvPicPr>
          <p:cNvPr id="14338" name="Picture 2" descr="C:\Users\WİN 7\Desktop\Black-cats-are-being-over-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3"/>
            <a:ext cx="6500858" cy="3901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A. GREY</a:t>
            </a:r>
            <a:br>
              <a:rPr lang="tr-TR" dirty="0" smtClean="0"/>
            </a:br>
            <a:r>
              <a:rPr lang="tr-TR" dirty="0" smtClean="0"/>
              <a:t>B. GREEN</a:t>
            </a:r>
            <a:endParaRPr lang="tr-TR" dirty="0"/>
          </a:p>
        </p:txBody>
      </p:sp>
      <p:pic>
        <p:nvPicPr>
          <p:cNvPr id="15362" name="Picture 2" descr="C:\Users\WİN 7\Desktop\10009582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205282" cy="4205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A. RED</a:t>
            </a:r>
            <a:br>
              <a:rPr lang="tr-TR" dirty="0" smtClean="0"/>
            </a:br>
            <a:r>
              <a:rPr lang="tr-TR" dirty="0" smtClean="0"/>
              <a:t>B. WHITE</a:t>
            </a:r>
            <a:br>
              <a:rPr lang="tr-TR" dirty="0" smtClean="0"/>
            </a:br>
            <a:r>
              <a:rPr lang="tr-TR" dirty="0" smtClean="0"/>
              <a:t>C. PURPLE</a:t>
            </a:r>
            <a:endParaRPr lang="tr-TR" dirty="0"/>
          </a:p>
        </p:txBody>
      </p:sp>
      <p:pic>
        <p:nvPicPr>
          <p:cNvPr id="3074" name="Picture 2" descr="C:\Users\WİN 7\Desktop\59413f07e0f55d229abac5828b145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14620"/>
            <a:ext cx="4779973" cy="3584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A. RED</a:t>
            </a:r>
            <a:br>
              <a:rPr lang="tr-TR" dirty="0" smtClean="0"/>
            </a:br>
            <a:r>
              <a:rPr lang="tr-TR" dirty="0" smtClean="0"/>
              <a:t>B. WHITE</a:t>
            </a:r>
            <a:br>
              <a:rPr lang="tr-TR" dirty="0" smtClean="0"/>
            </a:br>
            <a:r>
              <a:rPr lang="tr-TR" dirty="0" smtClean="0"/>
              <a:t>C. PURPLE</a:t>
            </a:r>
            <a:endParaRPr lang="tr-TR" dirty="0"/>
          </a:p>
        </p:txBody>
      </p:sp>
      <p:pic>
        <p:nvPicPr>
          <p:cNvPr id="2050" name="Picture 2" descr="C:\Users\WİN 7\Desktop\mrbabache-120mm-body-roll-contact-ball-wh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500306"/>
            <a:ext cx="3892559" cy="3892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tr-TR" dirty="0" smtClean="0"/>
              <a:t>A. BLUE</a:t>
            </a:r>
            <a:br>
              <a:rPr lang="tr-TR" dirty="0" smtClean="0"/>
            </a:br>
            <a:r>
              <a:rPr lang="tr-TR" dirty="0" smtClean="0"/>
              <a:t>B. PINK</a:t>
            </a:r>
            <a:br>
              <a:rPr lang="tr-TR" dirty="0" smtClean="0"/>
            </a:br>
            <a:r>
              <a:rPr lang="tr-TR" dirty="0" smtClean="0"/>
              <a:t>C. GREEN</a:t>
            </a:r>
            <a:endParaRPr lang="tr-TR" dirty="0"/>
          </a:p>
        </p:txBody>
      </p:sp>
      <p:pic>
        <p:nvPicPr>
          <p:cNvPr id="4098" name="Picture 2" descr="C:\Users\WİN 7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71744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A. BLUE</a:t>
            </a:r>
            <a:br>
              <a:rPr lang="tr-TR" dirty="0" smtClean="0"/>
            </a:br>
            <a:r>
              <a:rPr lang="tr-TR" dirty="0" smtClean="0"/>
              <a:t>B. PINK</a:t>
            </a:r>
            <a:br>
              <a:rPr lang="tr-TR" dirty="0" smtClean="0"/>
            </a:br>
            <a:r>
              <a:rPr lang="tr-TR" dirty="0" smtClean="0"/>
              <a:t>C. GREEN</a:t>
            </a:r>
            <a:endParaRPr lang="tr-TR" dirty="0"/>
          </a:p>
        </p:txBody>
      </p:sp>
      <p:pic>
        <p:nvPicPr>
          <p:cNvPr id="5122" name="Picture 2" descr="C:\Users\WİN 7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4438658" cy="388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A. BLUE</a:t>
            </a:r>
            <a:br>
              <a:rPr lang="tr-TR" dirty="0" smtClean="0"/>
            </a:br>
            <a:r>
              <a:rPr lang="tr-TR" dirty="0" smtClean="0"/>
              <a:t>B. PINK</a:t>
            </a:r>
            <a:br>
              <a:rPr lang="tr-TR" dirty="0" smtClean="0"/>
            </a:br>
            <a:r>
              <a:rPr lang="tr-TR" dirty="0" smtClean="0"/>
              <a:t>C. GREEN</a:t>
            </a:r>
            <a:endParaRPr lang="tr-TR" dirty="0"/>
          </a:p>
        </p:txBody>
      </p:sp>
      <p:pic>
        <p:nvPicPr>
          <p:cNvPr id="6146" name="Picture 2" descr="C:\Users\WİN 7\Desktop\in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496"/>
            <a:ext cx="479582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A. BLACK</a:t>
            </a:r>
            <a:br>
              <a:rPr lang="tr-TR" dirty="0" smtClean="0"/>
            </a:br>
            <a:r>
              <a:rPr lang="tr-TR" dirty="0" smtClean="0"/>
              <a:t>B. ORANGE</a:t>
            </a:r>
            <a:br>
              <a:rPr lang="tr-TR" dirty="0" smtClean="0"/>
            </a:br>
            <a:r>
              <a:rPr lang="tr-TR" dirty="0" smtClean="0"/>
              <a:t>C. YELLOW</a:t>
            </a:r>
            <a:endParaRPr lang="tr-TR" dirty="0"/>
          </a:p>
        </p:txBody>
      </p:sp>
      <p:pic>
        <p:nvPicPr>
          <p:cNvPr id="7170" name="Picture 2" descr="C:\Users\WİN 7\Desktop\indir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35743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A. BLACK</a:t>
            </a:r>
            <a:br>
              <a:rPr lang="tr-TR" dirty="0" smtClean="0"/>
            </a:br>
            <a:r>
              <a:rPr lang="tr-TR" dirty="0" smtClean="0"/>
              <a:t>B. ORANGE</a:t>
            </a:r>
            <a:br>
              <a:rPr lang="tr-TR" dirty="0" smtClean="0"/>
            </a:br>
            <a:r>
              <a:rPr lang="tr-TR" dirty="0" smtClean="0"/>
              <a:t>C. YELLOW</a:t>
            </a:r>
            <a:endParaRPr lang="tr-TR" dirty="0"/>
          </a:p>
        </p:txBody>
      </p:sp>
      <p:pic>
        <p:nvPicPr>
          <p:cNvPr id="8194" name="Picture 2" descr="C:\Users\WİN 7\Desktop\1257178938-06396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85992"/>
            <a:ext cx="4279345" cy="4106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A. BLACK</a:t>
            </a:r>
            <a:br>
              <a:rPr lang="tr-TR" dirty="0" smtClean="0"/>
            </a:br>
            <a:r>
              <a:rPr lang="tr-TR" dirty="0" smtClean="0"/>
              <a:t>B. ORANGE</a:t>
            </a:r>
            <a:br>
              <a:rPr lang="tr-TR" dirty="0" smtClean="0"/>
            </a:br>
            <a:r>
              <a:rPr lang="tr-TR" dirty="0" smtClean="0"/>
              <a:t>C. YELLOW</a:t>
            </a:r>
            <a:endParaRPr lang="tr-TR" dirty="0"/>
          </a:p>
        </p:txBody>
      </p:sp>
      <p:pic>
        <p:nvPicPr>
          <p:cNvPr id="9218" name="Picture 2" descr="C:\Users\WİN 7\Desktop\chi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28934"/>
            <a:ext cx="4714908" cy="3126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</Words>
  <PresentationFormat>Ekran Gösterisi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A. RED B. WHITE C. PURPLE</vt:lpstr>
      <vt:lpstr>A. RED B. WHITE C. PURPLE</vt:lpstr>
      <vt:lpstr>A. RED B. WHITE C. PURPLE</vt:lpstr>
      <vt:lpstr>A. BLUE B. PINK C. GREEN</vt:lpstr>
      <vt:lpstr>A. BLUE B. PINK C. GREEN</vt:lpstr>
      <vt:lpstr>A. BLUE B. PINK C. GREEN</vt:lpstr>
      <vt:lpstr>A. BLACK B. ORANGE C. YELLOW</vt:lpstr>
      <vt:lpstr>A. BLACK B. ORANGE C. YELLOW</vt:lpstr>
      <vt:lpstr>A. BLACK B. ORANGE C. YELLOW</vt:lpstr>
      <vt:lpstr>A. BLUE B. GREY</vt:lpstr>
      <vt:lpstr>A. BLUE B. GREY</vt:lpstr>
      <vt:lpstr>A. YELLOW B. RED</vt:lpstr>
      <vt:lpstr>A. BLUE B. RED</vt:lpstr>
      <vt:lpstr>A. WHITE B. BLACK</vt:lpstr>
      <vt:lpstr>A. GREY B. GREEN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 RED B. WHITE C. PURPLE</dc:title>
  <dc:creator>WİN 7</dc:creator>
  <cp:lastModifiedBy>WİN 7</cp:lastModifiedBy>
  <cp:revision>2</cp:revision>
  <dcterms:created xsi:type="dcterms:W3CDTF">2016-01-05T16:02:21Z</dcterms:created>
  <dcterms:modified xsi:type="dcterms:W3CDTF">2016-01-05T16:19:49Z</dcterms:modified>
</cp:coreProperties>
</file>