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9" r:id="rId5"/>
    <p:sldId id="258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25.12.2016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25.12.2016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25.12.2016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25.12.2016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 BALL</a:t>
            </a:r>
            <a:endParaRPr lang="tr-TR" dirty="0"/>
          </a:p>
        </p:txBody>
      </p:sp>
      <p:pic>
        <p:nvPicPr>
          <p:cNvPr id="3" name="Picture 2" descr="C:\Users\EVEREST\Desktop\9ipen8a4T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000240"/>
            <a:ext cx="3857652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B050"/>
                </a:solidFill>
              </a:rPr>
              <a:t>FIVE GREEN CAR</a:t>
            </a:r>
            <a:r>
              <a:rPr lang="tr-TR" b="1" dirty="0" smtClean="0">
                <a:solidFill>
                  <a:srgbClr val="FF0000"/>
                </a:solidFill>
              </a:rPr>
              <a:t>S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3" name="Picture 2" descr="C:\Users\EVEREST\Desktop\green-convertib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5259638"/>
            <a:ext cx="2843188" cy="926854"/>
          </a:xfrm>
          <a:prstGeom prst="rect">
            <a:avLst/>
          </a:prstGeom>
          <a:noFill/>
        </p:spPr>
      </p:pic>
      <p:pic>
        <p:nvPicPr>
          <p:cNvPr id="4" name="Picture 2" descr="C:\Users\EVEREST\Desktop\green-convertib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786322"/>
            <a:ext cx="3348062" cy="1091439"/>
          </a:xfrm>
          <a:prstGeom prst="rect">
            <a:avLst/>
          </a:prstGeom>
          <a:noFill/>
        </p:spPr>
      </p:pic>
      <p:pic>
        <p:nvPicPr>
          <p:cNvPr id="5" name="Picture 2" descr="C:\Users\EVEREST\Desktop\green-convertib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143248"/>
            <a:ext cx="2700344" cy="880288"/>
          </a:xfrm>
          <a:prstGeom prst="rect">
            <a:avLst/>
          </a:prstGeom>
          <a:noFill/>
        </p:spPr>
      </p:pic>
      <p:pic>
        <p:nvPicPr>
          <p:cNvPr id="6" name="Picture 2" descr="C:\Users\EVEREST\Desktop\green-convertib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714620"/>
            <a:ext cx="4163678" cy="1357322"/>
          </a:xfrm>
          <a:prstGeom prst="rect">
            <a:avLst/>
          </a:prstGeom>
          <a:noFill/>
        </p:spPr>
      </p:pic>
      <p:pic>
        <p:nvPicPr>
          <p:cNvPr id="7" name="Picture 2" descr="C:\Users\EVEREST\Desktop\green-convertib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3629006" cy="1183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B050"/>
                </a:solidFill>
              </a:rPr>
              <a:t>EIGHT GREEN CAR</a:t>
            </a:r>
            <a:r>
              <a:rPr lang="tr-TR" b="1" dirty="0" smtClean="0">
                <a:solidFill>
                  <a:srgbClr val="FF0000"/>
                </a:solidFill>
              </a:rPr>
              <a:t>S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3" name="Picture 2" descr="C:\Users\EVEREST\Desktop\green-convertib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5715016"/>
            <a:ext cx="2843188" cy="926854"/>
          </a:xfrm>
          <a:prstGeom prst="rect">
            <a:avLst/>
          </a:prstGeom>
          <a:noFill/>
        </p:spPr>
      </p:pic>
      <p:pic>
        <p:nvPicPr>
          <p:cNvPr id="4" name="Picture 2" descr="C:\Users\EVEREST\Desktop\green-convertib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4714884"/>
            <a:ext cx="2843188" cy="926854"/>
          </a:xfrm>
          <a:prstGeom prst="rect">
            <a:avLst/>
          </a:prstGeom>
          <a:noFill/>
        </p:spPr>
      </p:pic>
      <p:pic>
        <p:nvPicPr>
          <p:cNvPr id="5" name="Picture 2" descr="C:\Users\EVEREST\Desktop\green-convertib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429000"/>
            <a:ext cx="2843188" cy="926854"/>
          </a:xfrm>
          <a:prstGeom prst="rect">
            <a:avLst/>
          </a:prstGeom>
          <a:noFill/>
        </p:spPr>
      </p:pic>
      <p:pic>
        <p:nvPicPr>
          <p:cNvPr id="6" name="Picture 2" descr="C:\Users\EVEREST\Desktop\green-convertib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357430"/>
            <a:ext cx="2843188" cy="926854"/>
          </a:xfrm>
          <a:prstGeom prst="rect">
            <a:avLst/>
          </a:prstGeom>
          <a:noFill/>
        </p:spPr>
      </p:pic>
      <p:pic>
        <p:nvPicPr>
          <p:cNvPr id="7" name="Picture 2" descr="C:\Users\EVEREST\Desktop\green-convertib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500702"/>
            <a:ext cx="2843188" cy="926854"/>
          </a:xfrm>
          <a:prstGeom prst="rect">
            <a:avLst/>
          </a:prstGeom>
          <a:noFill/>
        </p:spPr>
      </p:pic>
      <p:pic>
        <p:nvPicPr>
          <p:cNvPr id="8" name="Picture 2" descr="C:\Users\EVEREST\Desktop\green-convertib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357694"/>
            <a:ext cx="2843188" cy="926854"/>
          </a:xfrm>
          <a:prstGeom prst="rect">
            <a:avLst/>
          </a:prstGeom>
          <a:noFill/>
        </p:spPr>
      </p:pic>
      <p:pic>
        <p:nvPicPr>
          <p:cNvPr id="9" name="Picture 2" descr="C:\Users\EVEREST\Desktop\green-convertib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214686"/>
            <a:ext cx="2843188" cy="926854"/>
          </a:xfrm>
          <a:prstGeom prst="rect">
            <a:avLst/>
          </a:prstGeom>
          <a:noFill/>
        </p:spPr>
      </p:pic>
      <p:pic>
        <p:nvPicPr>
          <p:cNvPr id="10" name="Picture 2" descr="C:\Users\EVEREST\Desktop\green-convertib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3116"/>
            <a:ext cx="2843188" cy="9268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BLACK HORSE</a:t>
            </a:r>
            <a:endParaRPr lang="tr-TR" dirty="0"/>
          </a:p>
        </p:txBody>
      </p:sp>
      <p:pic>
        <p:nvPicPr>
          <p:cNvPr id="5122" name="Picture 2" descr="C:\Users\EVEREST\Desktop\black-horse-free-desktop-wallpaper-320x24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500306"/>
            <a:ext cx="4191029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6000" dirty="0" smtClean="0"/>
              <a:t>A</a:t>
            </a:r>
            <a:r>
              <a:rPr lang="tr-TR" dirty="0" smtClean="0"/>
              <a:t> BLACK HORSE</a:t>
            </a:r>
            <a:endParaRPr lang="tr-TR" dirty="0"/>
          </a:p>
        </p:txBody>
      </p:sp>
      <p:pic>
        <p:nvPicPr>
          <p:cNvPr id="3" name="Picture 2" descr="C:\Users\EVEREST\Desktop\black-horse-free-desktop-wallpaper-320x24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500306"/>
            <a:ext cx="4191029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TEN BLACK HORSE</a:t>
            </a:r>
            <a:r>
              <a:rPr lang="tr-TR" b="1" dirty="0" smtClean="0">
                <a:solidFill>
                  <a:srgbClr val="FF0000"/>
                </a:solidFill>
              </a:rPr>
              <a:t>S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13" name="Picture 2" descr="C:\Users\EVEREST\Desktop\black-horse-free-desktop-wallpaper-320x24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785926"/>
            <a:ext cx="1619261" cy="1214446"/>
          </a:xfrm>
          <a:prstGeom prst="rect">
            <a:avLst/>
          </a:prstGeom>
          <a:noFill/>
        </p:spPr>
      </p:pic>
      <p:pic>
        <p:nvPicPr>
          <p:cNvPr id="14" name="Picture 2" descr="C:\Users\EVEREST\Desktop\black-horse-free-desktop-wallpaper-320x24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214686"/>
            <a:ext cx="1619261" cy="1214446"/>
          </a:xfrm>
          <a:prstGeom prst="rect">
            <a:avLst/>
          </a:prstGeom>
          <a:noFill/>
        </p:spPr>
      </p:pic>
      <p:pic>
        <p:nvPicPr>
          <p:cNvPr id="15" name="Picture 2" descr="C:\Users\EVEREST\Desktop\black-horse-free-desktop-wallpaper-320x24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636"/>
            <a:ext cx="1619261" cy="1214446"/>
          </a:xfrm>
          <a:prstGeom prst="rect">
            <a:avLst/>
          </a:prstGeom>
          <a:noFill/>
        </p:spPr>
      </p:pic>
      <p:pic>
        <p:nvPicPr>
          <p:cNvPr id="16" name="Picture 2" descr="C:\Users\EVEREST\Desktop\black-horse-free-desktop-wallpaper-320x24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5000636"/>
            <a:ext cx="1619261" cy="1214446"/>
          </a:xfrm>
          <a:prstGeom prst="rect">
            <a:avLst/>
          </a:prstGeom>
          <a:noFill/>
        </p:spPr>
      </p:pic>
      <p:pic>
        <p:nvPicPr>
          <p:cNvPr id="17" name="Picture 2" descr="C:\Users\EVEREST\Desktop\black-horse-free-desktop-wallpaper-320x24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214686"/>
            <a:ext cx="1619261" cy="1214446"/>
          </a:xfrm>
          <a:prstGeom prst="rect">
            <a:avLst/>
          </a:prstGeom>
          <a:noFill/>
        </p:spPr>
      </p:pic>
      <p:pic>
        <p:nvPicPr>
          <p:cNvPr id="18" name="Picture 2" descr="C:\Users\EVEREST\Desktop\black-horse-free-desktop-wallpaper-320x24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5000636"/>
            <a:ext cx="1619261" cy="1214446"/>
          </a:xfrm>
          <a:prstGeom prst="rect">
            <a:avLst/>
          </a:prstGeom>
          <a:noFill/>
        </p:spPr>
      </p:pic>
      <p:pic>
        <p:nvPicPr>
          <p:cNvPr id="19" name="Picture 2" descr="C:\Users\EVEREST\Desktop\black-horse-free-desktop-wallpaper-320x24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5214950"/>
            <a:ext cx="1619261" cy="1214446"/>
          </a:xfrm>
          <a:prstGeom prst="rect">
            <a:avLst/>
          </a:prstGeom>
          <a:noFill/>
        </p:spPr>
      </p:pic>
      <p:pic>
        <p:nvPicPr>
          <p:cNvPr id="20" name="Picture 2" descr="C:\Users\EVEREST\Desktop\black-horse-free-desktop-wallpaper-320x24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214686"/>
            <a:ext cx="1619261" cy="1214446"/>
          </a:xfrm>
          <a:prstGeom prst="rect">
            <a:avLst/>
          </a:prstGeom>
          <a:noFill/>
        </p:spPr>
      </p:pic>
      <p:pic>
        <p:nvPicPr>
          <p:cNvPr id="21" name="Picture 2" descr="C:\Users\EVEREST\Desktop\black-horse-free-desktop-wallpaper-320x24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714488"/>
            <a:ext cx="1619261" cy="1214446"/>
          </a:xfrm>
          <a:prstGeom prst="rect">
            <a:avLst/>
          </a:prstGeom>
          <a:noFill/>
        </p:spPr>
      </p:pic>
      <p:pic>
        <p:nvPicPr>
          <p:cNvPr id="22" name="Picture 2" descr="C:\Users\EVEREST\Desktop\black-horse-free-desktop-wallpaper-320x24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714488"/>
            <a:ext cx="1619261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FOUR BLACK HORSE</a:t>
            </a:r>
            <a:r>
              <a:rPr lang="tr-TR" b="1" dirty="0" smtClean="0">
                <a:solidFill>
                  <a:srgbClr val="FF0000"/>
                </a:solidFill>
              </a:rPr>
              <a:t>S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3" name="Picture 2" descr="C:\Users\EVEREST\Desktop\black-horse-free-desktop-wallpaper-320x24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4286256"/>
            <a:ext cx="1619261" cy="1214446"/>
          </a:xfrm>
          <a:prstGeom prst="rect">
            <a:avLst/>
          </a:prstGeom>
          <a:noFill/>
        </p:spPr>
      </p:pic>
      <p:pic>
        <p:nvPicPr>
          <p:cNvPr id="4" name="Picture 2" descr="C:\Users\EVEREST\Desktop\black-horse-free-desktop-wallpaper-320x24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786058"/>
            <a:ext cx="1619261" cy="1214446"/>
          </a:xfrm>
          <a:prstGeom prst="rect">
            <a:avLst/>
          </a:prstGeom>
          <a:noFill/>
        </p:spPr>
      </p:pic>
      <p:pic>
        <p:nvPicPr>
          <p:cNvPr id="5" name="Picture 2" descr="C:\Users\EVEREST\Desktop\black-horse-free-desktop-wallpaper-320x24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786058"/>
            <a:ext cx="1619261" cy="1214446"/>
          </a:xfrm>
          <a:prstGeom prst="rect">
            <a:avLst/>
          </a:prstGeom>
          <a:noFill/>
        </p:spPr>
      </p:pic>
      <p:pic>
        <p:nvPicPr>
          <p:cNvPr id="6" name="Picture 2" descr="C:\Users\EVEREST\Desktop\black-horse-free-desktop-wallpaper-320x24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786058"/>
            <a:ext cx="1619261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THERE IS </a:t>
            </a:r>
            <a:r>
              <a:rPr lang="tr-TR" dirty="0" smtClean="0"/>
              <a:t>A WHITE CAT</a:t>
            </a:r>
            <a:endParaRPr lang="tr-TR" dirty="0"/>
          </a:p>
        </p:txBody>
      </p:sp>
      <p:pic>
        <p:nvPicPr>
          <p:cNvPr id="6147" name="Picture 3" descr="C:\Users\EVEREST\Desktop\9a6e775ca39bb4526bb72747c574a6a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571612"/>
            <a:ext cx="3173353" cy="4668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THERE ARE </a:t>
            </a:r>
            <a:r>
              <a:rPr lang="tr-TR" dirty="0" smtClean="0"/>
              <a:t>THREE WHITE CAT</a:t>
            </a:r>
            <a:r>
              <a:rPr lang="tr-TR" dirty="0" smtClean="0">
                <a:solidFill>
                  <a:srgbClr val="FF0000"/>
                </a:solidFill>
              </a:rPr>
              <a:t>S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7171" name="Picture 3" descr="C:\Users\EVEREST\Desktop\9a6e775ca39bb4526bb72747c574a6a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857364"/>
            <a:ext cx="2911151" cy="4283072"/>
          </a:xfrm>
          <a:prstGeom prst="rect">
            <a:avLst/>
          </a:prstGeom>
          <a:noFill/>
        </p:spPr>
      </p:pic>
      <p:pic>
        <p:nvPicPr>
          <p:cNvPr id="7" name="Picture 3" descr="C:\Users\EVEREST\Desktop\9a6e775ca39bb4526bb72747c574a6a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857364"/>
            <a:ext cx="2911151" cy="4283072"/>
          </a:xfrm>
          <a:prstGeom prst="rect">
            <a:avLst/>
          </a:prstGeom>
          <a:noFill/>
        </p:spPr>
      </p:pic>
      <p:pic>
        <p:nvPicPr>
          <p:cNvPr id="8" name="Picture 3" descr="C:\Users\EVEREST\Desktop\9a6e775ca39bb4526bb72747c574a6a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857364"/>
            <a:ext cx="2911151" cy="4283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THERE IS </a:t>
            </a:r>
            <a:r>
              <a:rPr lang="tr-TR" dirty="0" smtClean="0"/>
              <a:t>A RED FLOWER</a:t>
            </a:r>
            <a:endParaRPr lang="tr-TR" dirty="0"/>
          </a:p>
        </p:txBody>
      </p:sp>
      <p:pic>
        <p:nvPicPr>
          <p:cNvPr id="8195" name="Picture 3" descr="C:\Users\EVEREST\Desktop\red-rose-1337120260m7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571612"/>
            <a:ext cx="5857875" cy="4391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THERE ARE </a:t>
            </a:r>
            <a:r>
              <a:rPr lang="tr-TR" dirty="0" smtClean="0"/>
              <a:t>TWO FLOWER</a:t>
            </a:r>
            <a:r>
              <a:rPr lang="tr-TR" dirty="0" smtClean="0">
                <a:solidFill>
                  <a:srgbClr val="FF0000"/>
                </a:solidFill>
              </a:rPr>
              <a:t>S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9219" name="Picture 3" descr="C:\Users\EVEREST\Desktop\red-rose-1337120260m7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401" y="2996536"/>
            <a:ext cx="3236906" cy="2426364"/>
          </a:xfrm>
          <a:prstGeom prst="rect">
            <a:avLst/>
          </a:prstGeom>
          <a:noFill/>
        </p:spPr>
      </p:pic>
      <p:pic>
        <p:nvPicPr>
          <p:cNvPr id="6" name="Picture 3" descr="C:\Users\EVEREST\Desktop\red-rose-1337120260m7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000372"/>
            <a:ext cx="3236906" cy="24263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3428992" y="274638"/>
            <a:ext cx="4500594" cy="3868742"/>
          </a:xfrm>
        </p:spPr>
        <p:txBody>
          <a:bodyPr>
            <a:norm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6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tr-T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BLUE BALL</a:t>
            </a:r>
            <a:endParaRPr lang="tr-T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C:\Users\EVEREST\Desktop\9ipen8a4T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928802"/>
            <a:ext cx="3857652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THERE IS </a:t>
            </a:r>
            <a:r>
              <a:rPr lang="tr-TR" dirty="0" smtClean="0"/>
              <a:t>A BROWN STAR</a:t>
            </a:r>
            <a:endParaRPr lang="tr-TR" dirty="0"/>
          </a:p>
        </p:txBody>
      </p:sp>
      <p:pic>
        <p:nvPicPr>
          <p:cNvPr id="10242" name="Picture 2" descr="C:\Users\EVEREST\Desktop\img-th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64305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THERE ARE </a:t>
            </a:r>
            <a:r>
              <a:rPr lang="tr-TR" dirty="0" smtClean="0"/>
              <a:t>NINE BROWN STAR</a:t>
            </a:r>
            <a:r>
              <a:rPr lang="tr-TR" dirty="0" smtClean="0">
                <a:solidFill>
                  <a:srgbClr val="FF0000"/>
                </a:solidFill>
              </a:rPr>
              <a:t>S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11266" name="Picture 2" descr="C:\Users\EVEREST\Desktop\img-th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357562"/>
            <a:ext cx="1319210" cy="1319210"/>
          </a:xfrm>
          <a:prstGeom prst="rect">
            <a:avLst/>
          </a:prstGeom>
          <a:noFill/>
        </p:spPr>
      </p:pic>
      <p:pic>
        <p:nvPicPr>
          <p:cNvPr id="4" name="Picture 2" descr="C:\Users\EVEREST\Desktop\img-th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14488"/>
            <a:ext cx="1319210" cy="1319210"/>
          </a:xfrm>
          <a:prstGeom prst="rect">
            <a:avLst/>
          </a:prstGeom>
          <a:noFill/>
        </p:spPr>
      </p:pic>
      <p:pic>
        <p:nvPicPr>
          <p:cNvPr id="5" name="Picture 2" descr="C:\Users\EVEREST\Desktop\img-th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429132"/>
            <a:ext cx="1319210" cy="1319210"/>
          </a:xfrm>
          <a:prstGeom prst="rect">
            <a:avLst/>
          </a:prstGeom>
          <a:noFill/>
        </p:spPr>
      </p:pic>
      <p:pic>
        <p:nvPicPr>
          <p:cNvPr id="6" name="Picture 2" descr="C:\Users\EVEREST\Desktop\img-th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4357694"/>
            <a:ext cx="1319210" cy="1319210"/>
          </a:xfrm>
          <a:prstGeom prst="rect">
            <a:avLst/>
          </a:prstGeom>
          <a:noFill/>
        </p:spPr>
      </p:pic>
      <p:pic>
        <p:nvPicPr>
          <p:cNvPr id="7" name="Picture 2" descr="C:\Users\EVEREST\Desktop\img-th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928934"/>
            <a:ext cx="1319210" cy="1319210"/>
          </a:xfrm>
          <a:prstGeom prst="rect">
            <a:avLst/>
          </a:prstGeom>
          <a:noFill/>
        </p:spPr>
      </p:pic>
      <p:pic>
        <p:nvPicPr>
          <p:cNvPr id="8" name="Picture 2" descr="C:\Users\EVEREST\Desktop\img-th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643050"/>
            <a:ext cx="1319210" cy="1319210"/>
          </a:xfrm>
          <a:prstGeom prst="rect">
            <a:avLst/>
          </a:prstGeom>
          <a:noFill/>
        </p:spPr>
      </p:pic>
      <p:pic>
        <p:nvPicPr>
          <p:cNvPr id="9" name="Picture 2" descr="C:\Users\EVEREST\Desktop\img-th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4572008"/>
            <a:ext cx="1319210" cy="1319210"/>
          </a:xfrm>
          <a:prstGeom prst="rect">
            <a:avLst/>
          </a:prstGeom>
          <a:noFill/>
        </p:spPr>
      </p:pic>
      <p:pic>
        <p:nvPicPr>
          <p:cNvPr id="10" name="Picture 2" descr="C:\Users\EVEREST\Desktop\img-th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214686"/>
            <a:ext cx="1319210" cy="1319210"/>
          </a:xfrm>
          <a:prstGeom prst="rect">
            <a:avLst/>
          </a:prstGeom>
          <a:noFill/>
        </p:spPr>
      </p:pic>
      <p:pic>
        <p:nvPicPr>
          <p:cNvPr id="11" name="Picture 2" descr="C:\Users\EVEREST\Desktop\img-th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928802"/>
            <a:ext cx="1319210" cy="13192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THERE </a:t>
            </a:r>
            <a:r>
              <a:rPr lang="tr-TR" b="1" dirty="0" smtClean="0"/>
              <a:t>ARE</a:t>
            </a:r>
            <a:r>
              <a:rPr lang="tr-TR" dirty="0" smtClean="0"/>
              <a:t> ____ _____ CAR</a:t>
            </a:r>
            <a:r>
              <a:rPr lang="tr-TR" b="1" dirty="0" smtClean="0">
                <a:solidFill>
                  <a:srgbClr val="FF0000"/>
                </a:solidFill>
              </a:rPr>
              <a:t>S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12290" name="Picture 2" descr="C:\Users\EVEREST\Desktop\Purple_Lamb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000372"/>
            <a:ext cx="2831726" cy="2127248"/>
          </a:xfrm>
          <a:prstGeom prst="rect">
            <a:avLst/>
          </a:prstGeom>
          <a:noFill/>
        </p:spPr>
      </p:pic>
      <p:pic>
        <p:nvPicPr>
          <p:cNvPr id="4" name="Picture 2" descr="C:\Users\EVEREST\Desktop\Purple_Lamb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857364"/>
            <a:ext cx="2831726" cy="2127248"/>
          </a:xfrm>
          <a:prstGeom prst="rect">
            <a:avLst/>
          </a:prstGeom>
          <a:noFill/>
        </p:spPr>
      </p:pic>
      <p:pic>
        <p:nvPicPr>
          <p:cNvPr id="5" name="Picture 2" descr="C:\Users\EVEREST\Desktop\Purple_Lamb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500570"/>
            <a:ext cx="2831726" cy="2127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THERE </a:t>
            </a:r>
            <a:r>
              <a:rPr lang="tr-TR" b="1" dirty="0" smtClean="0"/>
              <a:t>IS</a:t>
            </a:r>
            <a:r>
              <a:rPr lang="tr-TR" dirty="0" smtClean="0"/>
              <a:t> ___ ____ PENCIL.</a:t>
            </a:r>
            <a:endParaRPr lang="tr-TR" dirty="0"/>
          </a:p>
        </p:txBody>
      </p:sp>
      <p:pic>
        <p:nvPicPr>
          <p:cNvPr id="3" name="Picture 2" descr="C:\Users\EVEREST\Desktop\2665f020d9c6e383f1ed02aef7950417_pencil-with-shadow-blue-blue-pencil-clipart_386-40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857496"/>
            <a:ext cx="367665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THERE ARE ____ ______ BOOK</a:t>
            </a:r>
            <a:r>
              <a:rPr lang="tr-TR" b="1" dirty="0" smtClean="0">
                <a:solidFill>
                  <a:srgbClr val="FF0000"/>
                </a:solidFill>
              </a:rPr>
              <a:t>S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13315" name="Picture 3" descr="C:\Users\EVEREST\Desktop\leather-book-preview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575" y="4286256"/>
            <a:ext cx="2302969" cy="1938332"/>
          </a:xfrm>
          <a:prstGeom prst="rect">
            <a:avLst/>
          </a:prstGeom>
          <a:noFill/>
        </p:spPr>
      </p:pic>
      <p:pic>
        <p:nvPicPr>
          <p:cNvPr id="5" name="Picture 3" descr="C:\Users\EVEREST\Desktop\leather-book-preview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429132"/>
            <a:ext cx="2302969" cy="1938332"/>
          </a:xfrm>
          <a:prstGeom prst="rect">
            <a:avLst/>
          </a:prstGeom>
          <a:noFill/>
        </p:spPr>
      </p:pic>
      <p:pic>
        <p:nvPicPr>
          <p:cNvPr id="6" name="Picture 3" descr="C:\Users\EVEREST\Desktop\leather-book-preview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357694"/>
            <a:ext cx="2302969" cy="1938332"/>
          </a:xfrm>
          <a:prstGeom prst="rect">
            <a:avLst/>
          </a:prstGeom>
          <a:noFill/>
        </p:spPr>
      </p:pic>
      <p:pic>
        <p:nvPicPr>
          <p:cNvPr id="7" name="Picture 3" descr="C:\Users\EVEREST\Desktop\leather-book-preview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85926"/>
            <a:ext cx="2302969" cy="1938332"/>
          </a:xfrm>
          <a:prstGeom prst="rect">
            <a:avLst/>
          </a:prstGeom>
          <a:noFill/>
        </p:spPr>
      </p:pic>
      <p:pic>
        <p:nvPicPr>
          <p:cNvPr id="8" name="Picture 3" descr="C:\Users\EVEREST\Desktop\leather-book-preview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785926"/>
            <a:ext cx="2302969" cy="1938332"/>
          </a:xfrm>
          <a:prstGeom prst="rect">
            <a:avLst/>
          </a:prstGeom>
          <a:noFill/>
        </p:spPr>
      </p:pic>
      <p:pic>
        <p:nvPicPr>
          <p:cNvPr id="9" name="Picture 3" descr="C:\Users\EVEREST\Desktop\leather-book-preview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714488"/>
            <a:ext cx="2302969" cy="19383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THERE ARE _____ _____ EGG</a:t>
            </a:r>
            <a:r>
              <a:rPr lang="tr-TR" b="1" dirty="0" smtClean="0">
                <a:solidFill>
                  <a:srgbClr val="FF0000"/>
                </a:solidFill>
              </a:rPr>
              <a:t>S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14338" name="Picture 2" descr="C:\Users\EVEREST\Desktop\Whiteleghorneg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33077" y="1747533"/>
            <a:ext cx="2744211" cy="1820865"/>
          </a:xfrm>
          <a:prstGeom prst="rect">
            <a:avLst/>
          </a:prstGeom>
          <a:noFill/>
        </p:spPr>
      </p:pic>
      <p:pic>
        <p:nvPicPr>
          <p:cNvPr id="5" name="Picture 2" descr="C:\Users\EVEREST\Desktop\Whiteleghorneg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33077" y="4390739"/>
            <a:ext cx="2744211" cy="1820865"/>
          </a:xfrm>
          <a:prstGeom prst="rect">
            <a:avLst/>
          </a:prstGeom>
          <a:noFill/>
        </p:spPr>
      </p:pic>
      <p:pic>
        <p:nvPicPr>
          <p:cNvPr id="6" name="Picture 2" descr="C:\Users\EVEREST\Desktop\Whiteleghorneg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3571876"/>
            <a:ext cx="2744211" cy="1820865"/>
          </a:xfrm>
          <a:prstGeom prst="rect">
            <a:avLst/>
          </a:prstGeom>
          <a:noFill/>
        </p:spPr>
      </p:pic>
      <p:pic>
        <p:nvPicPr>
          <p:cNvPr id="7" name="Picture 2" descr="C:\Users\EVEREST\Desktop\Whiteleghorneg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643050"/>
            <a:ext cx="2744211" cy="1820865"/>
          </a:xfrm>
          <a:prstGeom prst="rect">
            <a:avLst/>
          </a:prstGeom>
          <a:noFill/>
        </p:spPr>
      </p:pic>
      <p:pic>
        <p:nvPicPr>
          <p:cNvPr id="8" name="Picture 2" descr="C:\Users\EVEREST\Desktop\Whiteleghorneg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571876"/>
            <a:ext cx="2744211" cy="1820865"/>
          </a:xfrm>
          <a:prstGeom prst="rect">
            <a:avLst/>
          </a:prstGeom>
          <a:noFill/>
        </p:spPr>
      </p:pic>
      <p:pic>
        <p:nvPicPr>
          <p:cNvPr id="9" name="Picture 2" descr="C:\Users\EVEREST\Desktop\Whiteleghorneg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1643050"/>
            <a:ext cx="2744211" cy="18208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THERE ____ _____ _____ T-SHIRT</a:t>
            </a:r>
            <a:r>
              <a:rPr lang="tr-TR" b="1" dirty="0" smtClean="0">
                <a:solidFill>
                  <a:srgbClr val="FF0000"/>
                </a:solidFill>
              </a:rPr>
              <a:t>S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15362" name="Picture 2" descr="C:\Users\EVEREST\Desktop\31sjcgt5KJL._AC_UL260_SR200,26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214554"/>
            <a:ext cx="1905000" cy="2476500"/>
          </a:xfrm>
          <a:prstGeom prst="rect">
            <a:avLst/>
          </a:prstGeom>
          <a:noFill/>
        </p:spPr>
      </p:pic>
      <p:pic>
        <p:nvPicPr>
          <p:cNvPr id="4" name="Picture 2" descr="C:\Users\EVEREST\Desktop\31sjcgt5KJL._AC_UL260_SR200,26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4143380"/>
            <a:ext cx="1905000" cy="2476500"/>
          </a:xfrm>
          <a:prstGeom prst="rect">
            <a:avLst/>
          </a:prstGeom>
          <a:noFill/>
        </p:spPr>
      </p:pic>
      <p:pic>
        <p:nvPicPr>
          <p:cNvPr id="5" name="Picture 2" descr="C:\Users\EVEREST\Desktop\31sjcgt5KJL._AC_UL260_SR200,26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4143380"/>
            <a:ext cx="1905000" cy="2476500"/>
          </a:xfrm>
          <a:prstGeom prst="rect">
            <a:avLst/>
          </a:prstGeom>
          <a:noFill/>
        </p:spPr>
      </p:pic>
      <p:pic>
        <p:nvPicPr>
          <p:cNvPr id="6" name="Picture 2" descr="C:\Users\EVEREST\Desktop\31sjcgt5KJL._AC_UL260_SR200,26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000504"/>
            <a:ext cx="1905000" cy="2476500"/>
          </a:xfrm>
          <a:prstGeom prst="rect">
            <a:avLst/>
          </a:prstGeom>
          <a:noFill/>
        </p:spPr>
      </p:pic>
      <p:pic>
        <p:nvPicPr>
          <p:cNvPr id="7" name="Picture 2" descr="C:\Users\EVEREST\Desktop\31sjcgt5KJL._AC_UL260_SR200,26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643050"/>
            <a:ext cx="1905000" cy="2476500"/>
          </a:xfrm>
          <a:prstGeom prst="rect">
            <a:avLst/>
          </a:prstGeom>
          <a:noFill/>
        </p:spPr>
      </p:pic>
      <p:pic>
        <p:nvPicPr>
          <p:cNvPr id="8" name="Picture 2" descr="C:\Users\EVEREST\Desktop\31sjcgt5KJL._AC_UL260_SR200,26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500174"/>
            <a:ext cx="1905000" cy="2476500"/>
          </a:xfrm>
          <a:prstGeom prst="rect">
            <a:avLst/>
          </a:prstGeom>
          <a:noFill/>
        </p:spPr>
      </p:pic>
      <p:pic>
        <p:nvPicPr>
          <p:cNvPr id="9" name="Picture 2" descr="C:\Users\EVEREST\Desktop\31sjcgt5KJL._AC_UL260_SR200,26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1571612"/>
            <a:ext cx="1905000" cy="2476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THERE ___ ____ ____ BIRD.</a:t>
            </a:r>
            <a:endParaRPr lang="tr-TR" dirty="0"/>
          </a:p>
        </p:txBody>
      </p:sp>
      <p:pic>
        <p:nvPicPr>
          <p:cNvPr id="16386" name="Picture 2" descr="C:\Users\EVEREST\Desktop\parrot-6316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9153801" cy="5429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THERE ____ _____ ____ SCISSOR</a:t>
            </a:r>
            <a:r>
              <a:rPr lang="tr-TR" b="1" dirty="0" smtClean="0"/>
              <a:t>S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17410" name="Picture 2" descr="C:\Users\EVEREST\Desktop\scissors-m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071678"/>
            <a:ext cx="1143008" cy="1290371"/>
          </a:xfrm>
          <a:prstGeom prst="rect">
            <a:avLst/>
          </a:prstGeom>
          <a:noFill/>
        </p:spPr>
      </p:pic>
      <p:pic>
        <p:nvPicPr>
          <p:cNvPr id="14" name="Picture 2" descr="C:\Users\EVEREST\Desktop\scissors-m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00438"/>
            <a:ext cx="1143008" cy="1290371"/>
          </a:xfrm>
          <a:prstGeom prst="rect">
            <a:avLst/>
          </a:prstGeom>
          <a:noFill/>
        </p:spPr>
      </p:pic>
      <p:pic>
        <p:nvPicPr>
          <p:cNvPr id="15" name="Picture 2" descr="C:\Users\EVEREST\Desktop\scissors-m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571876"/>
            <a:ext cx="1143008" cy="1290371"/>
          </a:xfrm>
          <a:prstGeom prst="rect">
            <a:avLst/>
          </a:prstGeom>
          <a:noFill/>
        </p:spPr>
      </p:pic>
      <p:pic>
        <p:nvPicPr>
          <p:cNvPr id="16" name="Picture 2" descr="C:\Users\EVEREST\Desktop\scissors-m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5143512"/>
            <a:ext cx="1143008" cy="1290371"/>
          </a:xfrm>
          <a:prstGeom prst="rect">
            <a:avLst/>
          </a:prstGeom>
          <a:noFill/>
        </p:spPr>
      </p:pic>
      <p:pic>
        <p:nvPicPr>
          <p:cNvPr id="17" name="Picture 2" descr="C:\Users\EVEREST\Desktop\scissors-m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5286388"/>
            <a:ext cx="1143008" cy="1290371"/>
          </a:xfrm>
          <a:prstGeom prst="rect">
            <a:avLst/>
          </a:prstGeom>
          <a:noFill/>
        </p:spPr>
      </p:pic>
      <p:pic>
        <p:nvPicPr>
          <p:cNvPr id="18" name="Picture 2" descr="C:\Users\EVEREST\Desktop\scissors-m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000504"/>
            <a:ext cx="1143008" cy="1290371"/>
          </a:xfrm>
          <a:prstGeom prst="rect">
            <a:avLst/>
          </a:prstGeom>
          <a:noFill/>
        </p:spPr>
      </p:pic>
      <p:pic>
        <p:nvPicPr>
          <p:cNvPr id="19" name="Picture 2" descr="C:\Users\EVEREST\Desktop\scissors-m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071678"/>
            <a:ext cx="1143008" cy="1290371"/>
          </a:xfrm>
          <a:prstGeom prst="rect">
            <a:avLst/>
          </a:prstGeom>
          <a:noFill/>
        </p:spPr>
      </p:pic>
      <p:pic>
        <p:nvPicPr>
          <p:cNvPr id="20" name="Picture 2" descr="C:\Users\EVEREST\Desktop\scissors-m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214950"/>
            <a:ext cx="1143008" cy="1290371"/>
          </a:xfrm>
          <a:prstGeom prst="rect">
            <a:avLst/>
          </a:prstGeom>
          <a:noFill/>
        </p:spPr>
      </p:pic>
      <p:pic>
        <p:nvPicPr>
          <p:cNvPr id="21" name="Picture 2" descr="C:\Users\EVEREST\Desktop\scissors-m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143116"/>
            <a:ext cx="1143008" cy="1290371"/>
          </a:xfrm>
          <a:prstGeom prst="rect">
            <a:avLst/>
          </a:prstGeom>
          <a:noFill/>
        </p:spPr>
      </p:pic>
      <p:pic>
        <p:nvPicPr>
          <p:cNvPr id="22" name="Picture 2" descr="C:\Users\EVEREST\Desktop\scissors-m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2071678"/>
            <a:ext cx="1143008" cy="12903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THERE ___ ____ ____ CAT.</a:t>
            </a:r>
            <a:endParaRPr lang="tr-TR" dirty="0"/>
          </a:p>
        </p:txBody>
      </p:sp>
      <p:pic>
        <p:nvPicPr>
          <p:cNvPr id="18434" name="Picture 2" descr="C:\Users\EVEREST\Desktop\white-cat-blue-eyes-640x3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571744"/>
            <a:ext cx="60960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TWO BLUE BALL</a:t>
            </a:r>
            <a:r>
              <a:rPr lang="tr-TR" b="1" dirty="0" smtClean="0">
                <a:solidFill>
                  <a:srgbClr val="C00000"/>
                </a:solidFill>
              </a:rPr>
              <a:t>S</a:t>
            </a:r>
            <a:endParaRPr lang="tr-TR" b="1" dirty="0">
              <a:solidFill>
                <a:srgbClr val="C00000"/>
              </a:solidFill>
            </a:endParaRPr>
          </a:p>
        </p:txBody>
      </p:sp>
      <p:pic>
        <p:nvPicPr>
          <p:cNvPr id="3" name="Picture 2" descr="C:\Users\EVEREST\Desktop\9ipen8a4T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714884"/>
            <a:ext cx="1431064" cy="1643074"/>
          </a:xfrm>
          <a:prstGeom prst="rect">
            <a:avLst/>
          </a:prstGeom>
          <a:noFill/>
        </p:spPr>
      </p:pic>
      <p:pic>
        <p:nvPicPr>
          <p:cNvPr id="4" name="Picture 2" descr="C:\Users\EVEREST\Desktop\9ipen8a4T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928934"/>
            <a:ext cx="1750461" cy="2009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THERE ___ ___ ___ TABLES.</a:t>
            </a:r>
            <a:endParaRPr lang="tr-TR" dirty="0"/>
          </a:p>
        </p:txBody>
      </p:sp>
      <p:pic>
        <p:nvPicPr>
          <p:cNvPr id="19458" name="Picture 2" descr="C:\Users\EVEREST\Desktop\black-round-dining-table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85926"/>
            <a:ext cx="3112496" cy="2336796"/>
          </a:xfrm>
          <a:prstGeom prst="rect">
            <a:avLst/>
          </a:prstGeom>
          <a:noFill/>
        </p:spPr>
      </p:pic>
      <p:pic>
        <p:nvPicPr>
          <p:cNvPr id="4" name="Picture 2" descr="C:\Users\EVEREST\Desktop\black-round-dining-table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286124"/>
            <a:ext cx="3112496" cy="2336796"/>
          </a:xfrm>
          <a:prstGeom prst="rect">
            <a:avLst/>
          </a:prstGeom>
          <a:noFill/>
        </p:spPr>
      </p:pic>
      <p:sp>
        <p:nvSpPr>
          <p:cNvPr id="5" name="1 Başlık"/>
          <p:cNvSpPr txBox="1">
            <a:spLocks/>
          </p:cNvSpPr>
          <p:nvPr/>
        </p:nvSpPr>
        <p:spPr>
          <a:xfrm rot="20509384">
            <a:off x="8058189" y="6008617"/>
            <a:ext cx="786926" cy="492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zB17</a:t>
            </a: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THREE BLUE BALL</a:t>
            </a:r>
            <a:r>
              <a:rPr lang="tr-TR" b="1" dirty="0" smtClean="0">
                <a:solidFill>
                  <a:srgbClr val="C00000"/>
                </a:solidFill>
              </a:rPr>
              <a:t>S</a:t>
            </a:r>
            <a:endParaRPr lang="tr-TR" b="1" dirty="0">
              <a:solidFill>
                <a:srgbClr val="C00000"/>
              </a:solidFill>
            </a:endParaRPr>
          </a:p>
        </p:txBody>
      </p:sp>
      <p:pic>
        <p:nvPicPr>
          <p:cNvPr id="3" name="Picture 2" descr="C:\Users\EVEREST\Desktop\9ipen8a4T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714884"/>
            <a:ext cx="1431064" cy="1643074"/>
          </a:xfrm>
          <a:prstGeom prst="rect">
            <a:avLst/>
          </a:prstGeom>
          <a:noFill/>
        </p:spPr>
      </p:pic>
      <p:pic>
        <p:nvPicPr>
          <p:cNvPr id="4" name="Picture 2" descr="C:\Users\EVEREST\Desktop\9ipen8a4T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357562"/>
            <a:ext cx="1431064" cy="1643074"/>
          </a:xfrm>
          <a:prstGeom prst="rect">
            <a:avLst/>
          </a:prstGeom>
          <a:noFill/>
        </p:spPr>
      </p:pic>
      <p:pic>
        <p:nvPicPr>
          <p:cNvPr id="5" name="Picture 2" descr="C:\Users\EVEREST\Desktop\9ipen8a4T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3929066"/>
            <a:ext cx="1431064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6000" dirty="0" smtClean="0">
                <a:solidFill>
                  <a:srgbClr val="FF0000"/>
                </a:solidFill>
              </a:rPr>
              <a:t>AN</a:t>
            </a:r>
            <a:r>
              <a:rPr lang="tr-TR" dirty="0" smtClean="0">
                <a:solidFill>
                  <a:srgbClr val="FF0000"/>
                </a:solidFill>
              </a:rPr>
              <a:t> APPLE 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EVEREST\Desktop\appl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71462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8000" dirty="0" smtClean="0">
                <a:solidFill>
                  <a:srgbClr val="FF0000"/>
                </a:solidFill>
              </a:rPr>
              <a:t>A</a:t>
            </a:r>
            <a:r>
              <a:rPr lang="tr-TR" dirty="0" smtClean="0">
                <a:solidFill>
                  <a:srgbClr val="FF0000"/>
                </a:solidFill>
              </a:rPr>
              <a:t> RED APPLE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3" name="Picture 2" descr="C:\Users\EVEREST\Desktop\appl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643182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FOUR RED APPLE</a:t>
            </a:r>
            <a:r>
              <a:rPr lang="tr-TR" b="1" dirty="0" smtClean="0">
                <a:solidFill>
                  <a:srgbClr val="C00000"/>
                </a:solidFill>
              </a:rPr>
              <a:t>S</a:t>
            </a:r>
            <a:endParaRPr lang="tr-TR" b="1" dirty="0">
              <a:solidFill>
                <a:srgbClr val="C00000"/>
              </a:solidFill>
            </a:endParaRPr>
          </a:p>
        </p:txBody>
      </p:sp>
      <p:pic>
        <p:nvPicPr>
          <p:cNvPr id="3" name="Picture 2" descr="C:\Users\EVEREST\Desktop\appl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4357694"/>
            <a:ext cx="1333483" cy="1000112"/>
          </a:xfrm>
          <a:prstGeom prst="rect">
            <a:avLst/>
          </a:prstGeom>
          <a:noFill/>
        </p:spPr>
      </p:pic>
      <p:pic>
        <p:nvPicPr>
          <p:cNvPr id="4" name="Picture 2" descr="C:\Users\EVEREST\Desktop\appl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4714884"/>
            <a:ext cx="1523984" cy="1142988"/>
          </a:xfrm>
          <a:prstGeom prst="rect">
            <a:avLst/>
          </a:prstGeom>
          <a:noFill/>
        </p:spPr>
      </p:pic>
      <p:pic>
        <p:nvPicPr>
          <p:cNvPr id="5" name="Picture 2" descr="C:\Users\EVEREST\Desktop\apple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1928802"/>
            <a:ext cx="1904987" cy="1428740"/>
          </a:xfrm>
          <a:prstGeom prst="rect">
            <a:avLst/>
          </a:prstGeom>
          <a:noFill/>
        </p:spPr>
      </p:pic>
      <p:pic>
        <p:nvPicPr>
          <p:cNvPr id="7" name="Picture 2" descr="C:\Users\EVEREST\Desktop\apple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214422"/>
            <a:ext cx="1714485" cy="1285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6000" dirty="0" smtClean="0">
                <a:solidFill>
                  <a:srgbClr val="00B050"/>
                </a:solidFill>
              </a:rPr>
              <a:t>A</a:t>
            </a:r>
            <a:r>
              <a:rPr lang="tr-TR" dirty="0" smtClean="0">
                <a:solidFill>
                  <a:srgbClr val="00B050"/>
                </a:solidFill>
              </a:rPr>
              <a:t> CAR</a:t>
            </a:r>
            <a:endParaRPr lang="tr-TR" dirty="0">
              <a:solidFill>
                <a:srgbClr val="00B050"/>
              </a:solidFill>
            </a:endParaRPr>
          </a:p>
        </p:txBody>
      </p:sp>
      <p:pic>
        <p:nvPicPr>
          <p:cNvPr id="3074" name="Picture 2" descr="C:\Users\EVEREST\Desktop\green-convertib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214554"/>
            <a:ext cx="6486525" cy="2114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B050"/>
                </a:solidFill>
              </a:rPr>
              <a:t>A GREEN CAR</a:t>
            </a:r>
            <a:endParaRPr lang="tr-TR" dirty="0">
              <a:solidFill>
                <a:srgbClr val="00B050"/>
              </a:solidFill>
            </a:endParaRPr>
          </a:p>
        </p:txBody>
      </p:sp>
      <p:pic>
        <p:nvPicPr>
          <p:cNvPr id="4098" name="Picture 2" descr="C:\Users\EVEREST\Desktop\green-convertib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071942"/>
            <a:ext cx="6486526" cy="2114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122</Words>
  <PresentationFormat>Ekran Gösterisi (4:3)</PresentationFormat>
  <Paragraphs>31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1" baseType="lpstr">
      <vt:lpstr>Ofis Teması</vt:lpstr>
      <vt:lpstr>A BALL</vt:lpstr>
      <vt:lpstr> A BLUE BALL</vt:lpstr>
      <vt:lpstr>TWO BLUE BALLS</vt:lpstr>
      <vt:lpstr>THREE BLUE BALLS</vt:lpstr>
      <vt:lpstr>AN APPLE </vt:lpstr>
      <vt:lpstr>A RED APPLE</vt:lpstr>
      <vt:lpstr>FOUR RED APPLES</vt:lpstr>
      <vt:lpstr>A CAR</vt:lpstr>
      <vt:lpstr>A GREEN CAR</vt:lpstr>
      <vt:lpstr>FIVE GREEN CARS</vt:lpstr>
      <vt:lpstr>EIGHT GREEN CARS</vt:lpstr>
      <vt:lpstr>BLACK HORSE</vt:lpstr>
      <vt:lpstr>A BLACK HORSE</vt:lpstr>
      <vt:lpstr>TEN BLACK HORSES</vt:lpstr>
      <vt:lpstr>FOUR BLACK HORSES</vt:lpstr>
      <vt:lpstr>THERE IS A WHITE CAT</vt:lpstr>
      <vt:lpstr>THERE ARE THREE WHITE CATS</vt:lpstr>
      <vt:lpstr>THERE IS A RED FLOWER</vt:lpstr>
      <vt:lpstr>THERE ARE TWO FLOWERS</vt:lpstr>
      <vt:lpstr>THERE IS A BROWN STAR</vt:lpstr>
      <vt:lpstr>THERE ARE NINE BROWN STARS</vt:lpstr>
      <vt:lpstr>THERE ARE ____ _____ CARS.</vt:lpstr>
      <vt:lpstr>THERE IS ___ ____ PENCIL.</vt:lpstr>
      <vt:lpstr>THERE ARE ____ ______ BOOKS.</vt:lpstr>
      <vt:lpstr>THERE ARE _____ _____ EGGS.</vt:lpstr>
      <vt:lpstr>THERE ____ _____ _____ T-SHIRTS.</vt:lpstr>
      <vt:lpstr>THERE ___ ____ ____ BIRD.</vt:lpstr>
      <vt:lpstr>THERE ____ _____ ____ SCISSORS.</vt:lpstr>
      <vt:lpstr>THERE ___ ____ ____ CAT.</vt:lpstr>
      <vt:lpstr>THERE ___ ___ ___ TABLES.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BALL</dc:title>
  <dc:creator>EVEREST</dc:creator>
  <cp:lastModifiedBy>EVEREST</cp:lastModifiedBy>
  <cp:revision>16</cp:revision>
  <dcterms:created xsi:type="dcterms:W3CDTF">2016-12-24T23:11:40Z</dcterms:created>
  <dcterms:modified xsi:type="dcterms:W3CDTF">2016-12-25T00:47:31Z</dcterms:modified>
</cp:coreProperties>
</file>