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293-69F7-4C29-949B-2A0774877BFF}" type="datetimeFigureOut">
              <a:rPr lang="tr-TR" smtClean="0"/>
              <a:t>28.02.2016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B7F0-874E-4D00-BA15-09054FB99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293-69F7-4C29-949B-2A0774877BFF}" type="datetimeFigureOut">
              <a:rPr lang="tr-TR" smtClean="0"/>
              <a:t>28.02.2016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B7F0-874E-4D00-BA15-09054FB99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293-69F7-4C29-949B-2A0774877BFF}" type="datetimeFigureOut">
              <a:rPr lang="tr-TR" smtClean="0"/>
              <a:t>28.02.2016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B7F0-874E-4D00-BA15-09054FB99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293-69F7-4C29-949B-2A0774877BFF}" type="datetimeFigureOut">
              <a:rPr lang="tr-TR" smtClean="0"/>
              <a:t>28.02.2016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B7F0-874E-4D00-BA15-09054FB99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293-69F7-4C29-949B-2A0774877BFF}" type="datetimeFigureOut">
              <a:rPr lang="tr-TR" smtClean="0"/>
              <a:t>28.02.2016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B7F0-874E-4D00-BA15-09054FB99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293-69F7-4C29-949B-2A0774877BFF}" type="datetimeFigureOut">
              <a:rPr lang="tr-TR" smtClean="0"/>
              <a:t>28.02.2016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B7F0-874E-4D00-BA15-09054FB9999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293-69F7-4C29-949B-2A0774877BFF}" type="datetimeFigureOut">
              <a:rPr lang="tr-TR" smtClean="0"/>
              <a:t>28.02.2016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B7F0-874E-4D00-BA15-09054FB99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293-69F7-4C29-949B-2A0774877BFF}" type="datetimeFigureOut">
              <a:rPr lang="tr-TR" smtClean="0"/>
              <a:t>28.02.2016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B7F0-874E-4D00-BA15-09054FB99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293-69F7-4C29-949B-2A0774877BFF}" type="datetimeFigureOut">
              <a:rPr lang="tr-TR" smtClean="0"/>
              <a:t>28.02.2016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B7F0-874E-4D00-BA15-09054FB99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293-69F7-4C29-949B-2A0774877BFF}" type="datetimeFigureOut">
              <a:rPr lang="tr-TR" smtClean="0"/>
              <a:t>28.02.2016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31B7F0-874E-4D00-BA15-09054FB99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293-69F7-4C29-949B-2A0774877BFF}" type="datetimeFigureOut">
              <a:rPr lang="tr-TR" smtClean="0"/>
              <a:t>28.02.2016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B7F0-874E-4D00-BA15-09054FB99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470293-69F7-4C29-949B-2A0774877BFF}" type="datetimeFigureOut">
              <a:rPr lang="tr-TR" smtClean="0"/>
              <a:t>28.02.2016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631B7F0-874E-4D00-BA15-09054FB9999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54057" y="1729683"/>
            <a:ext cx="7343319" cy="1204306"/>
          </a:xfrm>
        </p:spPr>
        <p:txBody>
          <a:bodyPr/>
          <a:lstStyle/>
          <a:p>
            <a:r>
              <a:rPr lang="tr-TR" sz="4200" b="1" dirty="0" smtClean="0">
                <a:latin typeface="Segoe Script" panose="020B0504020000000003" pitchFamily="34" charset="0"/>
              </a:rPr>
              <a:t>AT THE PLAYGROUND</a:t>
            </a:r>
            <a:endParaRPr lang="tr-TR" sz="4200" b="1" dirty="0">
              <a:latin typeface="Segoe Script" panose="020B05040200000000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90353" y="3177315"/>
            <a:ext cx="7146581" cy="1204306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4400" dirty="0">
              <a:latin typeface="Jokerman" panose="04090605060D06020702" pitchFamily="82" charset="0"/>
            </a:endParaRPr>
          </a:p>
        </p:txBody>
      </p:sp>
      <p:pic>
        <p:nvPicPr>
          <p:cNvPr id="1026" name="Picture 2" descr="C:\Users\sercan.bahadir\Desktop\damla slayt\play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76667"/>
            <a:ext cx="4608512" cy="29707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127645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3848" y="3933056"/>
            <a:ext cx="4104456" cy="1224136"/>
          </a:xfrm>
        </p:spPr>
        <p:txBody>
          <a:bodyPr/>
          <a:lstStyle/>
          <a:p>
            <a:r>
              <a:rPr lang="tr-TR" sz="5400" dirty="0" err="1" smtClean="0">
                <a:latin typeface="Segoe Script" panose="020B0504020000000003" pitchFamily="34" charset="0"/>
              </a:rPr>
              <a:t>swim</a:t>
            </a:r>
            <a:endParaRPr lang="tr-TR" sz="5400" dirty="0">
              <a:latin typeface="Segoe Script" panose="020B0504020000000003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92696"/>
            <a:ext cx="5723544" cy="3096344"/>
          </a:xfrm>
        </p:spPr>
      </p:pic>
    </p:spTree>
    <p:extLst>
      <p:ext uri="{BB962C8B-B14F-4D97-AF65-F5344CB8AC3E}">
        <p14:creationId xmlns:p14="http://schemas.microsoft.com/office/powerpoint/2010/main" val="21186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63888" y="4005064"/>
            <a:ext cx="4104456" cy="1224136"/>
          </a:xfrm>
        </p:spPr>
        <p:txBody>
          <a:bodyPr/>
          <a:lstStyle/>
          <a:p>
            <a:r>
              <a:rPr lang="tr-TR" sz="5400" dirty="0" err="1" smtClean="0">
                <a:latin typeface="Segoe Script" panose="020B0504020000000003" pitchFamily="34" charset="0"/>
              </a:rPr>
              <a:t>fly</a:t>
            </a:r>
            <a:endParaRPr lang="tr-TR" sz="5400" dirty="0">
              <a:latin typeface="Segoe Script" panose="020B0504020000000003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20688"/>
            <a:ext cx="5832648" cy="3423944"/>
          </a:xfrm>
        </p:spPr>
      </p:pic>
    </p:spTree>
    <p:extLst>
      <p:ext uri="{BB962C8B-B14F-4D97-AF65-F5344CB8AC3E}">
        <p14:creationId xmlns:p14="http://schemas.microsoft.com/office/powerpoint/2010/main" val="21186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75656" y="4005064"/>
            <a:ext cx="7232724" cy="1224136"/>
          </a:xfrm>
        </p:spPr>
        <p:txBody>
          <a:bodyPr/>
          <a:lstStyle/>
          <a:p>
            <a:r>
              <a:rPr lang="tr-TR" sz="5400" dirty="0" smtClean="0">
                <a:latin typeface="Segoe Script" panose="020B0504020000000003" pitchFamily="34" charset="0"/>
              </a:rPr>
              <a:t>Play </a:t>
            </a:r>
            <a:r>
              <a:rPr lang="tr-TR" sz="5400" dirty="0" err="1" smtClean="0">
                <a:latin typeface="Segoe Script" panose="020B0504020000000003" pitchFamily="34" charset="0"/>
              </a:rPr>
              <a:t>the</a:t>
            </a:r>
            <a:r>
              <a:rPr lang="tr-TR" sz="5400" dirty="0" smtClean="0">
                <a:latin typeface="Segoe Script" panose="020B0504020000000003" pitchFamily="34" charset="0"/>
              </a:rPr>
              <a:t> </a:t>
            </a:r>
            <a:r>
              <a:rPr lang="tr-TR" sz="5400" dirty="0" err="1" smtClean="0">
                <a:latin typeface="Segoe Script" panose="020B0504020000000003" pitchFamily="34" charset="0"/>
              </a:rPr>
              <a:t>piano</a:t>
            </a:r>
            <a:endParaRPr lang="tr-TR" sz="5400" dirty="0">
              <a:latin typeface="Segoe Script" panose="020B0504020000000003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0648"/>
            <a:ext cx="5355754" cy="3839975"/>
          </a:xfrm>
        </p:spPr>
      </p:pic>
    </p:spTree>
    <p:extLst>
      <p:ext uri="{BB962C8B-B14F-4D97-AF65-F5344CB8AC3E}">
        <p14:creationId xmlns:p14="http://schemas.microsoft.com/office/powerpoint/2010/main" val="21186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59832" y="4005064"/>
            <a:ext cx="4104456" cy="1224136"/>
          </a:xfrm>
        </p:spPr>
        <p:txBody>
          <a:bodyPr/>
          <a:lstStyle/>
          <a:p>
            <a:r>
              <a:rPr lang="tr-TR" sz="5400" dirty="0" err="1" smtClean="0">
                <a:latin typeface="Segoe Script" panose="020B0504020000000003" pitchFamily="34" charset="0"/>
              </a:rPr>
              <a:t>sing</a:t>
            </a:r>
            <a:endParaRPr lang="tr-TR" sz="5400" dirty="0">
              <a:latin typeface="Segoe Script" panose="020B0504020000000003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76672"/>
            <a:ext cx="4482703" cy="3615083"/>
          </a:xfrm>
        </p:spPr>
      </p:pic>
    </p:spTree>
    <p:extLst>
      <p:ext uri="{BB962C8B-B14F-4D97-AF65-F5344CB8AC3E}">
        <p14:creationId xmlns:p14="http://schemas.microsoft.com/office/powerpoint/2010/main" val="21186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80728"/>
            <a:ext cx="6451917" cy="288032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15816" y="4149080"/>
            <a:ext cx="4104456" cy="1224136"/>
          </a:xfrm>
        </p:spPr>
        <p:txBody>
          <a:bodyPr/>
          <a:lstStyle/>
          <a:p>
            <a:r>
              <a:rPr lang="tr-TR" sz="5400" dirty="0" err="1" smtClean="0">
                <a:latin typeface="Segoe Script" panose="020B0504020000000003" pitchFamily="34" charset="0"/>
              </a:rPr>
              <a:t>dance</a:t>
            </a:r>
            <a:endParaRPr lang="tr-TR" sz="5400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840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5896" y="4005064"/>
            <a:ext cx="4104456" cy="1224136"/>
          </a:xfrm>
        </p:spPr>
        <p:txBody>
          <a:bodyPr/>
          <a:lstStyle/>
          <a:p>
            <a:r>
              <a:rPr lang="tr-TR" sz="5400" dirty="0" err="1" smtClean="0">
                <a:latin typeface="Segoe Script" panose="020B0504020000000003" pitchFamily="34" charset="0"/>
              </a:rPr>
              <a:t>run</a:t>
            </a:r>
            <a:endParaRPr lang="tr-TR" sz="5400" dirty="0">
              <a:latin typeface="Segoe Script" panose="020B0504020000000003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8640"/>
            <a:ext cx="3627550" cy="3843872"/>
          </a:xfrm>
        </p:spPr>
      </p:pic>
    </p:spTree>
    <p:extLst>
      <p:ext uri="{BB962C8B-B14F-4D97-AF65-F5344CB8AC3E}">
        <p14:creationId xmlns:p14="http://schemas.microsoft.com/office/powerpoint/2010/main" val="21186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39752" y="4149080"/>
            <a:ext cx="4824536" cy="1224136"/>
          </a:xfrm>
        </p:spPr>
        <p:txBody>
          <a:bodyPr/>
          <a:lstStyle/>
          <a:p>
            <a:r>
              <a:rPr lang="tr-TR" sz="5400" dirty="0" err="1" smtClean="0">
                <a:latin typeface="Segoe Script" panose="020B0504020000000003" pitchFamily="34" charset="0"/>
              </a:rPr>
              <a:t>Skip</a:t>
            </a:r>
            <a:r>
              <a:rPr lang="tr-TR" sz="5400" dirty="0" smtClean="0">
                <a:latin typeface="Segoe Script" panose="020B0504020000000003" pitchFamily="34" charset="0"/>
              </a:rPr>
              <a:t> </a:t>
            </a:r>
            <a:r>
              <a:rPr lang="tr-TR" sz="5400" dirty="0" err="1" smtClean="0">
                <a:latin typeface="Segoe Script" panose="020B0504020000000003" pitchFamily="34" charset="0"/>
              </a:rPr>
              <a:t>rope</a:t>
            </a:r>
            <a:endParaRPr lang="tr-TR" sz="5400" dirty="0">
              <a:latin typeface="Segoe Script" panose="020B0504020000000003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43"/>
          <a:stretch/>
        </p:blipFill>
        <p:spPr>
          <a:xfrm>
            <a:off x="3059832" y="116632"/>
            <a:ext cx="2440186" cy="4145870"/>
          </a:xfrm>
        </p:spPr>
      </p:pic>
    </p:spTree>
    <p:extLst>
      <p:ext uri="{BB962C8B-B14F-4D97-AF65-F5344CB8AC3E}">
        <p14:creationId xmlns:p14="http://schemas.microsoft.com/office/powerpoint/2010/main" val="21186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87824" y="4005064"/>
            <a:ext cx="4104456" cy="1224136"/>
          </a:xfrm>
        </p:spPr>
        <p:txBody>
          <a:bodyPr/>
          <a:lstStyle/>
          <a:p>
            <a:r>
              <a:rPr lang="tr-TR" sz="5400" dirty="0" err="1" smtClean="0">
                <a:latin typeface="Segoe Script" panose="020B0504020000000003" pitchFamily="34" charset="0"/>
              </a:rPr>
              <a:t>walk</a:t>
            </a:r>
            <a:endParaRPr lang="tr-TR" sz="5400" dirty="0">
              <a:latin typeface="Segoe Script" panose="020B0504020000000003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08"/>
          <a:stretch/>
        </p:blipFill>
        <p:spPr>
          <a:xfrm>
            <a:off x="3131840" y="332656"/>
            <a:ext cx="2376264" cy="3758451"/>
          </a:xfrm>
        </p:spPr>
      </p:pic>
    </p:spTree>
    <p:extLst>
      <p:ext uri="{BB962C8B-B14F-4D97-AF65-F5344CB8AC3E}">
        <p14:creationId xmlns:p14="http://schemas.microsoft.com/office/powerpoint/2010/main" val="21186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3848" y="4077072"/>
            <a:ext cx="4104456" cy="1224136"/>
          </a:xfrm>
        </p:spPr>
        <p:txBody>
          <a:bodyPr/>
          <a:lstStyle/>
          <a:p>
            <a:r>
              <a:rPr lang="tr-TR" sz="5400" dirty="0" err="1" smtClean="0">
                <a:latin typeface="Segoe Script" panose="020B0504020000000003" pitchFamily="34" charset="0"/>
              </a:rPr>
              <a:t>slide</a:t>
            </a:r>
            <a:endParaRPr lang="tr-TR" sz="5400" dirty="0">
              <a:latin typeface="Segoe Script" panose="020B0504020000000003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32656"/>
            <a:ext cx="3097213" cy="3953227"/>
          </a:xfrm>
        </p:spPr>
      </p:pic>
    </p:spTree>
    <p:extLst>
      <p:ext uri="{BB962C8B-B14F-4D97-AF65-F5344CB8AC3E}">
        <p14:creationId xmlns:p14="http://schemas.microsoft.com/office/powerpoint/2010/main" val="21186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91880" y="4005064"/>
            <a:ext cx="4104456" cy="1224136"/>
          </a:xfrm>
        </p:spPr>
        <p:txBody>
          <a:bodyPr/>
          <a:lstStyle/>
          <a:p>
            <a:r>
              <a:rPr lang="tr-TR" sz="5400" dirty="0" err="1" smtClean="0">
                <a:latin typeface="Segoe Script" panose="020B0504020000000003" pitchFamily="34" charset="0"/>
              </a:rPr>
              <a:t>jump</a:t>
            </a:r>
            <a:endParaRPr lang="tr-TR" sz="5400" dirty="0">
              <a:latin typeface="Segoe Script" panose="020B0504020000000003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24"/>
          <a:stretch/>
        </p:blipFill>
        <p:spPr>
          <a:xfrm>
            <a:off x="1763688" y="620688"/>
            <a:ext cx="5189191" cy="3456384"/>
          </a:xfrm>
        </p:spPr>
      </p:pic>
    </p:spTree>
    <p:extLst>
      <p:ext uri="{BB962C8B-B14F-4D97-AF65-F5344CB8AC3E}">
        <p14:creationId xmlns:p14="http://schemas.microsoft.com/office/powerpoint/2010/main" val="21186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87824" y="4005064"/>
            <a:ext cx="4104456" cy="1224136"/>
          </a:xfrm>
        </p:spPr>
        <p:txBody>
          <a:bodyPr/>
          <a:lstStyle/>
          <a:p>
            <a:r>
              <a:rPr lang="tr-TR" sz="5400" dirty="0" err="1" smtClean="0">
                <a:latin typeface="Segoe Script" panose="020B0504020000000003" pitchFamily="34" charset="0"/>
              </a:rPr>
              <a:t>swing</a:t>
            </a:r>
            <a:endParaRPr lang="tr-TR" sz="5400" dirty="0">
              <a:latin typeface="Segoe Script" panose="020B0504020000000003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533453" cy="3862146"/>
          </a:xfrm>
        </p:spPr>
      </p:pic>
    </p:spTree>
    <p:extLst>
      <p:ext uri="{BB962C8B-B14F-4D97-AF65-F5344CB8AC3E}">
        <p14:creationId xmlns:p14="http://schemas.microsoft.com/office/powerpoint/2010/main" val="21186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4005064"/>
            <a:ext cx="8892480" cy="1224136"/>
          </a:xfrm>
        </p:spPr>
        <p:txBody>
          <a:bodyPr/>
          <a:lstStyle/>
          <a:p>
            <a:r>
              <a:rPr lang="tr-TR" sz="5400" dirty="0" smtClean="0">
                <a:latin typeface="Segoe Script" panose="020B0504020000000003" pitchFamily="34" charset="0"/>
              </a:rPr>
              <a:t>Play </a:t>
            </a:r>
            <a:r>
              <a:rPr lang="tr-TR" sz="5400" dirty="0" err="1" smtClean="0">
                <a:latin typeface="Segoe Script" panose="020B0504020000000003" pitchFamily="34" charset="0"/>
              </a:rPr>
              <a:t>hide</a:t>
            </a:r>
            <a:r>
              <a:rPr lang="tr-TR" sz="5400" dirty="0" smtClean="0">
                <a:latin typeface="Segoe Script" panose="020B0504020000000003" pitchFamily="34" charset="0"/>
              </a:rPr>
              <a:t> </a:t>
            </a:r>
            <a:r>
              <a:rPr lang="tr-TR" sz="5400" dirty="0" err="1" smtClean="0">
                <a:latin typeface="Segoe Script" panose="020B0504020000000003" pitchFamily="34" charset="0"/>
              </a:rPr>
              <a:t>and</a:t>
            </a:r>
            <a:r>
              <a:rPr lang="tr-TR" sz="5400" dirty="0" smtClean="0">
                <a:latin typeface="Segoe Script" panose="020B0504020000000003" pitchFamily="34" charset="0"/>
              </a:rPr>
              <a:t> </a:t>
            </a:r>
            <a:r>
              <a:rPr lang="tr-TR" sz="5400" dirty="0" err="1" smtClean="0">
                <a:latin typeface="Segoe Script" panose="020B0504020000000003" pitchFamily="34" charset="0"/>
              </a:rPr>
              <a:t>seek</a:t>
            </a:r>
            <a:endParaRPr lang="tr-TR" sz="5400" dirty="0">
              <a:latin typeface="Segoe Script" panose="020B0504020000000003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0648"/>
            <a:ext cx="4876651" cy="3718446"/>
          </a:xfrm>
        </p:spPr>
      </p:pic>
    </p:spTree>
    <p:extLst>
      <p:ext uri="{BB962C8B-B14F-4D97-AF65-F5344CB8AC3E}">
        <p14:creationId xmlns:p14="http://schemas.microsoft.com/office/powerpoint/2010/main" val="21186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35</TotalTime>
  <Words>21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AT THE PLAYGROUND</vt:lpstr>
      <vt:lpstr>dance</vt:lpstr>
      <vt:lpstr>run</vt:lpstr>
      <vt:lpstr>Skip rope</vt:lpstr>
      <vt:lpstr>walk</vt:lpstr>
      <vt:lpstr>slide</vt:lpstr>
      <vt:lpstr>jump</vt:lpstr>
      <vt:lpstr>swing</vt:lpstr>
      <vt:lpstr>Play hide and seek</vt:lpstr>
      <vt:lpstr>swim</vt:lpstr>
      <vt:lpstr>fly</vt:lpstr>
      <vt:lpstr>Play the piano</vt:lpstr>
      <vt:lpstr>sing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PLAYGROUND</dc:title>
  <dc:creator>Sercan Bahadir</dc:creator>
  <cp:lastModifiedBy>Sercan Bahadir</cp:lastModifiedBy>
  <cp:revision>5</cp:revision>
  <dcterms:created xsi:type="dcterms:W3CDTF">2016-02-28T20:36:45Z</dcterms:created>
  <dcterms:modified xsi:type="dcterms:W3CDTF">2016-02-28T21:13:18Z</dcterms:modified>
</cp:coreProperties>
</file>