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2" r:id="rId4"/>
    <p:sldId id="261" r:id="rId5"/>
  </p:sldIdLst>
  <p:sldSz cx="12192000" cy="6858000"/>
  <p:notesSz cx="6858000" cy="9144000"/>
  <p:custDataLst>
    <p:tags r:id="rId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A234-1268-4B01-A76E-3E05A136393C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B85C9-575B-4B84-A87E-F26E209D79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0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85C9-575B-4B84-A87E-F26E209D792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47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85C9-575B-4B84-A87E-F26E209D792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34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85C9-575B-4B84-A87E-F26E209D792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20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85C9-575B-4B84-A87E-F26E209D792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282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91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71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77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29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96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9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11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98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40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91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10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8298-4EF9-440F-B756-6B7CC976AA4F}" type="datetimeFigureOut">
              <a:rPr lang="tr-TR" smtClean="0"/>
              <a:t>11.02.2015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1F17-7D45-43B7-9A97-98B135C88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5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37 Pages 57-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3125" y="62203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38 Page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0877" y="6973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39 Page 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4709" y="6882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40 Page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1029" y="11362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768176ddb74b32dce66e7177cf9aba551e955"/>
  <p:tag name="ISPRING_PRESENTATION_TITLE" val="2.sınıf unit6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Geniş ekran</PresentationFormat>
  <Paragraphs>4</Paragraphs>
  <Slides>4</Slides>
  <Notes>4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2.sınıf unit6</dc:title>
  <dc:creator>demet</dc:creator>
  <cp:lastModifiedBy>demet</cp:lastModifiedBy>
  <cp:revision>5</cp:revision>
  <dcterms:created xsi:type="dcterms:W3CDTF">2015-02-11T15:26:05Z</dcterms:created>
  <dcterms:modified xsi:type="dcterms:W3CDTF">2015-02-11T15:41:06Z</dcterms:modified>
</cp:coreProperties>
</file>