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71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D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9A90-D576-4030-A204-0BA3CCD4E951}" type="datetimeFigureOut">
              <a:rPr lang="tr-TR" smtClean="0"/>
              <a:pPr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1AC8-D7DF-456A-B302-D5E8585220B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FF0000"/>
                </a:solidFill>
              </a:rPr>
              <a:t>Let’s</a:t>
            </a:r>
            <a:r>
              <a:rPr lang="tr-TR" sz="5400" dirty="0" smtClean="0">
                <a:solidFill>
                  <a:srgbClr val="FF0000"/>
                </a:solidFill>
              </a:rPr>
              <a:t> </a:t>
            </a:r>
            <a:r>
              <a:rPr lang="tr-TR" sz="5400" dirty="0" err="1" smtClean="0">
                <a:solidFill>
                  <a:srgbClr val="FF0000"/>
                </a:solidFill>
              </a:rPr>
              <a:t>run</a:t>
            </a:r>
            <a:r>
              <a:rPr lang="tr-TR" sz="5400" dirty="0" smtClean="0">
                <a:solidFill>
                  <a:srgbClr val="FF0000"/>
                </a:solidFill>
              </a:rPr>
              <a:t>!</a:t>
            </a:r>
            <a:endParaRPr lang="tr-TR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eyhan\Desktop\r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74" y="1071546"/>
            <a:ext cx="646749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7030A0"/>
              </a:solidFill>
            </a:endParaRPr>
          </a:p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slide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  <a:endParaRPr lang="tr-TR" sz="5400" dirty="0">
              <a:solidFill>
                <a:srgbClr val="7030A0"/>
              </a:solidFill>
            </a:endParaRPr>
          </a:p>
        </p:txBody>
      </p:sp>
      <p:pic>
        <p:nvPicPr>
          <p:cNvPr id="11266" name="Picture 2" descr="C:\Users\Seyhan\Desktop\sl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385765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7030A0"/>
              </a:solidFill>
            </a:endParaRPr>
          </a:p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slide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4338" name="Picture 2" descr="C:\Users\Seyhan\Desktop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4000528" cy="274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7030A0"/>
              </a:solidFill>
            </a:endParaRPr>
          </a:p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slide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  <a:endParaRPr lang="tr-TR" sz="5400" dirty="0">
              <a:solidFill>
                <a:srgbClr val="7030A0"/>
              </a:solidFill>
            </a:endParaRPr>
          </a:p>
        </p:txBody>
      </p:sp>
      <p:pic>
        <p:nvPicPr>
          <p:cNvPr id="15362" name="Picture 2" descr="C:\Users\Seyhan\Desktop\sl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7" y="857232"/>
            <a:ext cx="4500594" cy="300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7030A0"/>
              </a:solidFill>
            </a:endParaRPr>
          </a:p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slide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6386" name="Picture 2" descr="C:\Users\Seyhan\Desktop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928670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7030A0"/>
              </a:solidFill>
            </a:endParaRPr>
          </a:p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slide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7410" name="Picture 2" descr="C:\Users\Seyhan\Desktop\slid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421484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00B050"/>
              </a:solidFill>
            </a:endParaRPr>
          </a:p>
          <a:p>
            <a:r>
              <a:rPr lang="tr-TR" sz="5400" dirty="0" err="1" smtClean="0">
                <a:solidFill>
                  <a:srgbClr val="00B050"/>
                </a:solidFill>
              </a:rPr>
              <a:t>Let’s</a:t>
            </a:r>
            <a:r>
              <a:rPr lang="tr-TR" sz="5400" dirty="0" smtClean="0">
                <a:solidFill>
                  <a:srgbClr val="00B050"/>
                </a:solidFill>
              </a:rPr>
              <a:t> </a:t>
            </a:r>
            <a:r>
              <a:rPr lang="tr-TR" sz="5400" dirty="0" err="1" smtClean="0">
                <a:solidFill>
                  <a:srgbClr val="00B050"/>
                </a:solidFill>
              </a:rPr>
              <a:t>jump</a:t>
            </a:r>
            <a:r>
              <a:rPr lang="tr-TR" sz="5400" dirty="0" smtClean="0">
                <a:solidFill>
                  <a:srgbClr val="00B050"/>
                </a:solidFill>
              </a:rPr>
              <a:t>!</a:t>
            </a:r>
            <a:endParaRPr lang="tr-TR" sz="5400" dirty="0">
              <a:solidFill>
                <a:srgbClr val="00B050"/>
              </a:solidFill>
            </a:endParaRPr>
          </a:p>
        </p:txBody>
      </p:sp>
      <p:pic>
        <p:nvPicPr>
          <p:cNvPr id="18435" name="Picture 3" descr="C:\Users\Seyhan\Desktop\ju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3714775" cy="2857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sz="5400" dirty="0" err="1" smtClean="0">
                <a:solidFill>
                  <a:srgbClr val="00B050"/>
                </a:solidFill>
              </a:rPr>
              <a:t>Let’s</a:t>
            </a:r>
            <a:r>
              <a:rPr lang="tr-TR" sz="5400" dirty="0" smtClean="0">
                <a:solidFill>
                  <a:srgbClr val="00B050"/>
                </a:solidFill>
              </a:rPr>
              <a:t> </a:t>
            </a:r>
            <a:r>
              <a:rPr lang="tr-TR" sz="5400" dirty="0" err="1" smtClean="0">
                <a:solidFill>
                  <a:srgbClr val="00B050"/>
                </a:solidFill>
              </a:rPr>
              <a:t>jump</a:t>
            </a:r>
            <a:r>
              <a:rPr lang="tr-TR" sz="5400" dirty="0" smtClean="0">
                <a:solidFill>
                  <a:srgbClr val="00B05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9458" name="Picture 2" descr="C:\Users\Seyhan\Desktop\ju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1"/>
            <a:ext cx="500066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sz="5400" dirty="0" err="1" smtClean="0">
                <a:solidFill>
                  <a:srgbClr val="00B050"/>
                </a:solidFill>
              </a:rPr>
              <a:t>Let’s</a:t>
            </a:r>
            <a:r>
              <a:rPr lang="tr-TR" sz="5400" dirty="0" smtClean="0">
                <a:solidFill>
                  <a:srgbClr val="00B050"/>
                </a:solidFill>
              </a:rPr>
              <a:t> </a:t>
            </a:r>
            <a:r>
              <a:rPr lang="tr-TR" sz="5400" dirty="0" err="1" smtClean="0">
                <a:solidFill>
                  <a:srgbClr val="00B050"/>
                </a:solidFill>
              </a:rPr>
              <a:t>jump</a:t>
            </a:r>
            <a:r>
              <a:rPr lang="tr-TR" sz="5400" dirty="0" smtClean="0">
                <a:solidFill>
                  <a:srgbClr val="00B05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20482" name="Picture 2" descr="C:\Users\Seyhan\Desktop\jum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35074"/>
            <a:ext cx="4500594" cy="2551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sz="5400" dirty="0" err="1" smtClean="0">
                <a:solidFill>
                  <a:srgbClr val="00B050"/>
                </a:solidFill>
              </a:rPr>
              <a:t>Let’s</a:t>
            </a:r>
            <a:r>
              <a:rPr lang="tr-TR" sz="5400" dirty="0" smtClean="0">
                <a:solidFill>
                  <a:srgbClr val="00B050"/>
                </a:solidFill>
              </a:rPr>
              <a:t> </a:t>
            </a:r>
            <a:r>
              <a:rPr lang="tr-TR" sz="5400" dirty="0" err="1" smtClean="0">
                <a:solidFill>
                  <a:srgbClr val="00B050"/>
                </a:solidFill>
              </a:rPr>
              <a:t>jump</a:t>
            </a:r>
            <a:r>
              <a:rPr lang="tr-TR" sz="5400" dirty="0" smtClean="0">
                <a:solidFill>
                  <a:srgbClr val="00B05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22530" name="Picture 2" descr="C:\Users\Seyhan\Desktop\jum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66762"/>
            <a:ext cx="3786214" cy="3090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00B050"/>
              </a:solidFill>
            </a:endParaRPr>
          </a:p>
          <a:p>
            <a:r>
              <a:rPr lang="tr-TR" sz="5400" dirty="0" err="1" smtClean="0">
                <a:solidFill>
                  <a:srgbClr val="00B050"/>
                </a:solidFill>
              </a:rPr>
              <a:t>Let’s</a:t>
            </a:r>
            <a:r>
              <a:rPr lang="tr-TR" sz="5400" dirty="0" smtClean="0">
                <a:solidFill>
                  <a:srgbClr val="00B050"/>
                </a:solidFill>
              </a:rPr>
              <a:t> </a:t>
            </a:r>
            <a:r>
              <a:rPr lang="tr-TR" sz="5400" dirty="0" err="1" smtClean="0">
                <a:solidFill>
                  <a:srgbClr val="00B050"/>
                </a:solidFill>
              </a:rPr>
              <a:t>jump</a:t>
            </a:r>
            <a:r>
              <a:rPr lang="tr-TR" sz="5400" dirty="0" smtClean="0">
                <a:solidFill>
                  <a:srgbClr val="00B05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21506" name="Picture 2" descr="C:\Users\Seyhan\Desktop\jum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50875"/>
            <a:ext cx="3214710" cy="3135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6000" dirty="0" smtClean="0">
              <a:solidFill>
                <a:srgbClr val="FF0000"/>
              </a:solidFill>
            </a:endParaRPr>
          </a:p>
          <a:p>
            <a:r>
              <a:rPr lang="tr-TR" sz="5800" dirty="0" err="1" smtClean="0">
                <a:solidFill>
                  <a:srgbClr val="FF0000"/>
                </a:solidFill>
              </a:rPr>
              <a:t>Let’s</a:t>
            </a:r>
            <a:r>
              <a:rPr lang="tr-TR" sz="5800" dirty="0" smtClean="0">
                <a:solidFill>
                  <a:srgbClr val="FF0000"/>
                </a:solidFill>
              </a:rPr>
              <a:t> </a:t>
            </a:r>
            <a:r>
              <a:rPr lang="tr-TR" sz="5800" dirty="0" err="1" smtClean="0">
                <a:solidFill>
                  <a:srgbClr val="FF0000"/>
                </a:solidFill>
              </a:rPr>
              <a:t>run</a:t>
            </a:r>
            <a:r>
              <a:rPr lang="tr-TR" sz="5800" dirty="0" smtClean="0">
                <a:solidFill>
                  <a:srgbClr val="FF000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3074" name="Picture 2" descr="C:\Users\Seyhan\Desktop\ru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000108"/>
            <a:ext cx="542928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00B0F0"/>
                </a:solidFill>
              </a:rPr>
              <a:t>Let’s</a:t>
            </a:r>
            <a:r>
              <a:rPr lang="tr-TR" sz="5400" dirty="0" smtClean="0">
                <a:solidFill>
                  <a:srgbClr val="00B0F0"/>
                </a:solidFill>
              </a:rPr>
              <a:t> </a:t>
            </a:r>
            <a:r>
              <a:rPr lang="tr-TR" sz="5400" dirty="0" err="1" smtClean="0">
                <a:solidFill>
                  <a:srgbClr val="00B0F0"/>
                </a:solidFill>
              </a:rPr>
              <a:t>sing</a:t>
            </a:r>
            <a:r>
              <a:rPr lang="tr-TR" sz="5400" dirty="0" smtClean="0">
                <a:solidFill>
                  <a:srgbClr val="00B0F0"/>
                </a:solidFill>
              </a:rPr>
              <a:t>!</a:t>
            </a:r>
            <a:endParaRPr lang="tr-TR" sz="5400" dirty="0">
              <a:solidFill>
                <a:srgbClr val="00B0F0"/>
              </a:solidFill>
            </a:endParaRPr>
          </a:p>
        </p:txBody>
      </p:sp>
      <p:pic>
        <p:nvPicPr>
          <p:cNvPr id="23554" name="Picture 2" descr="C:\Users\Seyhan\Desktop\s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3" y="1285860"/>
            <a:ext cx="3786214" cy="2308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00B0F0"/>
                </a:solidFill>
              </a:rPr>
              <a:t>Let’s</a:t>
            </a:r>
            <a:r>
              <a:rPr lang="tr-TR" sz="5400" dirty="0" smtClean="0">
                <a:solidFill>
                  <a:srgbClr val="00B0F0"/>
                </a:solidFill>
              </a:rPr>
              <a:t> </a:t>
            </a:r>
            <a:r>
              <a:rPr lang="tr-TR" sz="5400" dirty="0" err="1" smtClean="0">
                <a:solidFill>
                  <a:srgbClr val="00B0F0"/>
                </a:solidFill>
              </a:rPr>
              <a:t>sing</a:t>
            </a:r>
            <a:r>
              <a:rPr lang="tr-TR" sz="5400" dirty="0" smtClean="0">
                <a:solidFill>
                  <a:srgbClr val="00B0F0"/>
                </a:solidFill>
              </a:rPr>
              <a:t>!</a:t>
            </a:r>
            <a:endParaRPr lang="tr-TR" sz="5400" dirty="0">
              <a:solidFill>
                <a:srgbClr val="00B0F0"/>
              </a:solidFill>
            </a:endParaRPr>
          </a:p>
        </p:txBody>
      </p:sp>
      <p:pic>
        <p:nvPicPr>
          <p:cNvPr id="24578" name="Picture 2" descr="C:\Users\Seyhan\Desktop\s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928670"/>
            <a:ext cx="3714776" cy="284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00B0F0"/>
                </a:solidFill>
              </a:rPr>
              <a:t>Let’s</a:t>
            </a:r>
            <a:r>
              <a:rPr lang="tr-TR" sz="5400" dirty="0" smtClean="0">
                <a:solidFill>
                  <a:srgbClr val="00B0F0"/>
                </a:solidFill>
              </a:rPr>
              <a:t> </a:t>
            </a:r>
            <a:r>
              <a:rPr lang="tr-TR" sz="5400" dirty="0" err="1" smtClean="0">
                <a:solidFill>
                  <a:srgbClr val="00B0F0"/>
                </a:solidFill>
              </a:rPr>
              <a:t>sing</a:t>
            </a:r>
            <a:r>
              <a:rPr lang="tr-TR" sz="5400" dirty="0" smtClean="0">
                <a:solidFill>
                  <a:srgbClr val="00B0F0"/>
                </a:solidFill>
              </a:rPr>
              <a:t>!</a:t>
            </a:r>
            <a:endParaRPr lang="tr-TR" sz="5400" dirty="0">
              <a:solidFill>
                <a:srgbClr val="00B0F0"/>
              </a:solidFill>
            </a:endParaRPr>
          </a:p>
        </p:txBody>
      </p:sp>
      <p:pic>
        <p:nvPicPr>
          <p:cNvPr id="25602" name="Picture 2" descr="C:\Users\Seyhan\Desktop\sin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857232"/>
            <a:ext cx="3786214" cy="3125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00B0F0"/>
                </a:solidFill>
              </a:rPr>
              <a:t>Let’s</a:t>
            </a:r>
            <a:r>
              <a:rPr lang="tr-TR" sz="5400" dirty="0" smtClean="0">
                <a:solidFill>
                  <a:srgbClr val="00B0F0"/>
                </a:solidFill>
              </a:rPr>
              <a:t> </a:t>
            </a:r>
            <a:r>
              <a:rPr lang="tr-TR" sz="5400" dirty="0" err="1" smtClean="0">
                <a:solidFill>
                  <a:srgbClr val="00B0F0"/>
                </a:solidFill>
              </a:rPr>
              <a:t>sing</a:t>
            </a:r>
            <a:r>
              <a:rPr lang="tr-TR" sz="5400" dirty="0" smtClean="0">
                <a:solidFill>
                  <a:srgbClr val="00B0F0"/>
                </a:solidFill>
              </a:rPr>
              <a:t>!</a:t>
            </a:r>
            <a:endParaRPr lang="tr-TR" sz="5400" dirty="0">
              <a:solidFill>
                <a:srgbClr val="00B0F0"/>
              </a:solidFill>
            </a:endParaRPr>
          </a:p>
        </p:txBody>
      </p:sp>
      <p:pic>
        <p:nvPicPr>
          <p:cNvPr id="26626" name="Picture 2" descr="C:\Users\Seyhan\Desktop\sin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71547"/>
            <a:ext cx="4000528" cy="2708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rgbClr val="00B0F0"/>
                </a:solidFill>
              </a:rPr>
              <a:t>Let’s</a:t>
            </a:r>
            <a:r>
              <a:rPr lang="tr-TR" sz="5400" dirty="0" smtClean="0">
                <a:solidFill>
                  <a:srgbClr val="00B0F0"/>
                </a:solidFill>
              </a:rPr>
              <a:t> </a:t>
            </a:r>
            <a:r>
              <a:rPr lang="tr-TR" sz="5400" dirty="0" err="1" smtClean="0">
                <a:solidFill>
                  <a:srgbClr val="00B0F0"/>
                </a:solidFill>
              </a:rPr>
              <a:t>sing</a:t>
            </a:r>
            <a:r>
              <a:rPr lang="tr-TR" sz="5400" dirty="0" smtClean="0">
                <a:solidFill>
                  <a:srgbClr val="00B0F0"/>
                </a:solidFill>
              </a:rPr>
              <a:t>!</a:t>
            </a:r>
            <a:endParaRPr lang="tr-TR" sz="5400" dirty="0">
              <a:solidFill>
                <a:srgbClr val="00B0F0"/>
              </a:solidFill>
            </a:endParaRPr>
          </a:p>
        </p:txBody>
      </p:sp>
      <p:pic>
        <p:nvPicPr>
          <p:cNvPr id="27650" name="Picture 2" descr="C:\Users\Seyhan\Desktop\sin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000108"/>
            <a:ext cx="4000528" cy="2754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51DBC"/>
              </a:solidFill>
            </a:endParaRPr>
          </a:p>
          <a:p>
            <a:r>
              <a:rPr lang="tr-TR" sz="5400" dirty="0" err="1" smtClean="0">
                <a:solidFill>
                  <a:srgbClr val="F51DBC"/>
                </a:solidFill>
              </a:rPr>
              <a:t>Let’s</a:t>
            </a:r>
            <a:r>
              <a:rPr lang="tr-TR" sz="5400" dirty="0" smtClean="0">
                <a:solidFill>
                  <a:srgbClr val="F51DBC"/>
                </a:solidFill>
              </a:rPr>
              <a:t> </a:t>
            </a:r>
            <a:r>
              <a:rPr lang="tr-TR" sz="5400" dirty="0" err="1" smtClean="0">
                <a:solidFill>
                  <a:srgbClr val="F51DBC"/>
                </a:solidFill>
              </a:rPr>
              <a:t>swing</a:t>
            </a:r>
            <a:r>
              <a:rPr lang="tr-TR" sz="5400" dirty="0">
                <a:solidFill>
                  <a:srgbClr val="F51DBC"/>
                </a:solidFill>
              </a:rPr>
              <a:t>!</a:t>
            </a:r>
          </a:p>
        </p:txBody>
      </p:sp>
      <p:pic>
        <p:nvPicPr>
          <p:cNvPr id="28674" name="Picture 2" descr="C:\Users\Seyhan\Desktop\sw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2984"/>
            <a:ext cx="3929090" cy="2838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51DBC"/>
              </a:solidFill>
            </a:endParaRPr>
          </a:p>
          <a:p>
            <a:r>
              <a:rPr lang="tr-TR" sz="5400" dirty="0" err="1" smtClean="0">
                <a:solidFill>
                  <a:srgbClr val="F51DBC"/>
                </a:solidFill>
              </a:rPr>
              <a:t>Let’s</a:t>
            </a:r>
            <a:r>
              <a:rPr lang="tr-TR" sz="5400" dirty="0" smtClean="0">
                <a:solidFill>
                  <a:srgbClr val="F51DBC"/>
                </a:solidFill>
              </a:rPr>
              <a:t> </a:t>
            </a:r>
            <a:r>
              <a:rPr lang="tr-TR" sz="5400" dirty="0" err="1" smtClean="0">
                <a:solidFill>
                  <a:srgbClr val="F51DBC"/>
                </a:solidFill>
              </a:rPr>
              <a:t>swing</a:t>
            </a:r>
            <a:r>
              <a:rPr lang="tr-TR" sz="5400" dirty="0">
                <a:solidFill>
                  <a:srgbClr val="F51DBC"/>
                </a:solidFill>
              </a:rPr>
              <a:t>!</a:t>
            </a:r>
          </a:p>
        </p:txBody>
      </p:sp>
      <p:pic>
        <p:nvPicPr>
          <p:cNvPr id="29698" name="Picture 2" descr="C:\Users\Seyhan\Desktop\swin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3929089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51DBC"/>
              </a:solidFill>
            </a:endParaRPr>
          </a:p>
          <a:p>
            <a:r>
              <a:rPr lang="tr-TR" sz="5400" dirty="0" err="1" smtClean="0">
                <a:solidFill>
                  <a:srgbClr val="F51DBC"/>
                </a:solidFill>
              </a:rPr>
              <a:t>Let’s</a:t>
            </a:r>
            <a:r>
              <a:rPr lang="tr-TR" sz="5400" dirty="0" smtClean="0">
                <a:solidFill>
                  <a:srgbClr val="F51DBC"/>
                </a:solidFill>
              </a:rPr>
              <a:t> </a:t>
            </a:r>
            <a:r>
              <a:rPr lang="tr-TR" sz="5400" dirty="0" err="1" smtClean="0">
                <a:solidFill>
                  <a:srgbClr val="F51DBC"/>
                </a:solidFill>
              </a:rPr>
              <a:t>swing</a:t>
            </a:r>
            <a:r>
              <a:rPr lang="tr-TR" sz="5400" dirty="0">
                <a:solidFill>
                  <a:srgbClr val="F51DBC"/>
                </a:solidFill>
              </a:rPr>
              <a:t>!</a:t>
            </a:r>
          </a:p>
        </p:txBody>
      </p:sp>
      <p:pic>
        <p:nvPicPr>
          <p:cNvPr id="30722" name="Picture 2" descr="C:\Users\Seyhan\Desktop\sw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857232"/>
            <a:ext cx="414340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51DBC"/>
              </a:solidFill>
            </a:endParaRPr>
          </a:p>
          <a:p>
            <a:r>
              <a:rPr lang="tr-TR" sz="5400" dirty="0" err="1" smtClean="0">
                <a:solidFill>
                  <a:srgbClr val="F51DBC"/>
                </a:solidFill>
              </a:rPr>
              <a:t>Let’s</a:t>
            </a:r>
            <a:r>
              <a:rPr lang="tr-TR" sz="5400" dirty="0" smtClean="0">
                <a:solidFill>
                  <a:srgbClr val="F51DBC"/>
                </a:solidFill>
              </a:rPr>
              <a:t> </a:t>
            </a:r>
            <a:r>
              <a:rPr lang="tr-TR" sz="5400" dirty="0" err="1" smtClean="0">
                <a:solidFill>
                  <a:srgbClr val="F51DBC"/>
                </a:solidFill>
              </a:rPr>
              <a:t>swing</a:t>
            </a:r>
            <a:r>
              <a:rPr lang="tr-TR" sz="5400" dirty="0">
                <a:solidFill>
                  <a:srgbClr val="F51DBC"/>
                </a:solidFill>
              </a:rPr>
              <a:t>!</a:t>
            </a:r>
          </a:p>
        </p:txBody>
      </p:sp>
      <p:pic>
        <p:nvPicPr>
          <p:cNvPr id="32770" name="Picture 2" descr="C:\Users\Seyhan\Desktop\swin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14356"/>
            <a:ext cx="4071966" cy="3082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51DBC"/>
              </a:solidFill>
            </a:endParaRPr>
          </a:p>
          <a:p>
            <a:r>
              <a:rPr lang="tr-TR" sz="5400" dirty="0" err="1" smtClean="0">
                <a:solidFill>
                  <a:srgbClr val="F51DBC"/>
                </a:solidFill>
              </a:rPr>
              <a:t>Let’s</a:t>
            </a:r>
            <a:r>
              <a:rPr lang="tr-TR" sz="5400" dirty="0" smtClean="0">
                <a:solidFill>
                  <a:srgbClr val="F51DBC"/>
                </a:solidFill>
              </a:rPr>
              <a:t> </a:t>
            </a:r>
            <a:r>
              <a:rPr lang="tr-TR" sz="5400" dirty="0" err="1" smtClean="0">
                <a:solidFill>
                  <a:srgbClr val="F51DBC"/>
                </a:solidFill>
              </a:rPr>
              <a:t>swing</a:t>
            </a:r>
            <a:r>
              <a:rPr lang="tr-TR" sz="5400" dirty="0">
                <a:solidFill>
                  <a:srgbClr val="F51DBC"/>
                </a:solidFill>
              </a:rPr>
              <a:t>!</a:t>
            </a:r>
          </a:p>
        </p:txBody>
      </p:sp>
      <p:pic>
        <p:nvPicPr>
          <p:cNvPr id="31746" name="Picture 2" descr="C:\Users\Seyhan\Desktop\swin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857232"/>
            <a:ext cx="4286280" cy="2868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FF0000"/>
              </a:solidFill>
            </a:endParaRPr>
          </a:p>
          <a:p>
            <a:r>
              <a:rPr lang="tr-TR" sz="5400" dirty="0" err="1" smtClean="0">
                <a:solidFill>
                  <a:srgbClr val="FF0000"/>
                </a:solidFill>
              </a:rPr>
              <a:t>Let’s</a:t>
            </a:r>
            <a:r>
              <a:rPr lang="tr-TR" sz="5400" dirty="0" smtClean="0">
                <a:solidFill>
                  <a:srgbClr val="FF0000"/>
                </a:solidFill>
              </a:rPr>
              <a:t> </a:t>
            </a:r>
            <a:r>
              <a:rPr lang="tr-TR" sz="5400" dirty="0" err="1" smtClean="0">
                <a:solidFill>
                  <a:srgbClr val="FF0000"/>
                </a:solidFill>
              </a:rPr>
              <a:t>run</a:t>
            </a:r>
            <a:r>
              <a:rPr lang="tr-TR" sz="5400" dirty="0" smtClean="0">
                <a:solidFill>
                  <a:srgbClr val="FF0000"/>
                </a:solidFill>
              </a:rPr>
              <a:t>!</a:t>
            </a:r>
            <a:endParaRPr lang="tr-TR" sz="5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Seyhan\Desktop\ru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3500462" cy="2344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3794" name="Picture 2" descr="C:\Users\Seyhan\Desktop\wal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928670"/>
            <a:ext cx="350046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4818" name="Picture 2" descr="C:\Users\Seyhan\Desktop\wal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928670"/>
            <a:ext cx="2786082" cy="3230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5842" name="Picture 2" descr="C:\Users\Seyhan\Desktop\wal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85794"/>
            <a:ext cx="3286148" cy="300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6866" name="Picture 2" descr="C:\Users\Seyhan\Desktop\walk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786214" cy="2663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7890" name="Picture 2" descr="C:\Users\Seyhan\Desktop\walkk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57232"/>
            <a:ext cx="4071965" cy="3057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8914" name="Picture 2" descr="C:\Users\Seyhan\Desktop\d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85794"/>
            <a:ext cx="2857520" cy="3149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9938" name="Picture 2" descr="C:\Users\Seyhan\Desktop\danc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57232"/>
            <a:ext cx="3643338" cy="2862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62" name="Picture 2" descr="C:\Users\Seyhan\Desktop\danc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714356"/>
            <a:ext cx="3214710" cy="3290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1986" name="Picture 2" descr="C:\Users\Seyhan\Desktop\danc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85794"/>
            <a:ext cx="3929090" cy="2698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54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3010" name="Picture 2" descr="C:\Users\Seyhan\Desktop\dancin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785794"/>
            <a:ext cx="3500462" cy="3046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5400" dirty="0" smtClean="0">
              <a:solidFill>
                <a:srgbClr val="FF0000"/>
              </a:solidFill>
            </a:endParaRPr>
          </a:p>
          <a:p>
            <a:r>
              <a:rPr lang="tr-TR" sz="5400" dirty="0" err="1" smtClean="0">
                <a:solidFill>
                  <a:srgbClr val="FF0000"/>
                </a:solidFill>
              </a:rPr>
              <a:t>Let’s</a:t>
            </a:r>
            <a:r>
              <a:rPr lang="tr-TR" sz="5400" dirty="0" smtClean="0">
                <a:solidFill>
                  <a:srgbClr val="FF0000"/>
                </a:solidFill>
              </a:rPr>
              <a:t> </a:t>
            </a:r>
            <a:r>
              <a:rPr lang="tr-TR" sz="5400" dirty="0" err="1" smtClean="0">
                <a:solidFill>
                  <a:srgbClr val="FF0000"/>
                </a:solidFill>
              </a:rPr>
              <a:t>run</a:t>
            </a:r>
            <a:r>
              <a:rPr lang="tr-TR" sz="5400" dirty="0" smtClean="0">
                <a:solidFill>
                  <a:srgbClr val="FF0000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5122" name="Picture 2" descr="C:\Users\Seyhan\Desktop\ru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4143404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Let’s</a:t>
            </a:r>
            <a:r>
              <a:rPr lang="tr-TR" dirty="0" smtClean="0"/>
              <a:t> </a:t>
            </a:r>
            <a:r>
              <a:rPr lang="tr-TR" dirty="0" err="1" smtClean="0"/>
              <a:t>sing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4035" name="Picture 3" descr="C:\Users\Seyhan\Desktop\playground\walk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736"/>
            <a:ext cx="2352675" cy="1943100"/>
          </a:xfrm>
          <a:prstGeom prst="rect">
            <a:avLst/>
          </a:prstGeom>
          <a:noFill/>
        </p:spPr>
      </p:pic>
      <p:pic>
        <p:nvPicPr>
          <p:cNvPr id="44036" name="Picture 4" descr="C:\Users\Seyhan\Desktop\playground\sing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071810"/>
            <a:ext cx="2095500" cy="2181225"/>
          </a:xfrm>
          <a:prstGeom prst="rect">
            <a:avLst/>
          </a:prstGeom>
          <a:noFill/>
        </p:spPr>
      </p:pic>
      <p:pic>
        <p:nvPicPr>
          <p:cNvPr id="44037" name="Picture 5" descr="C:\Users\Seyhan\Desktop\playground\walkkkk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571876"/>
            <a:ext cx="195262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40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 descr="C:\Users\Seyhan\Desktop\playground\sin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385765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Let’s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run</a:t>
            </a:r>
            <a:r>
              <a:rPr lang="tr-TR" dirty="0" smtClean="0">
                <a:solidFill>
                  <a:srgbClr val="FF0000"/>
                </a:solidFill>
              </a:rPr>
              <a:t>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5058" name="Picture 2" descr="C:\Users\Seyhan\Desktop\playground\ru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00438"/>
            <a:ext cx="2143140" cy="2000264"/>
          </a:xfrm>
          <a:prstGeom prst="rect">
            <a:avLst/>
          </a:prstGeom>
          <a:noFill/>
        </p:spPr>
      </p:pic>
      <p:pic>
        <p:nvPicPr>
          <p:cNvPr id="45059" name="Picture 3" descr="C:\Users\Seyhan\Desktop\playground\slid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928802"/>
            <a:ext cx="2047873" cy="1962150"/>
          </a:xfrm>
          <a:prstGeom prst="rect">
            <a:avLst/>
          </a:prstGeom>
          <a:noFill/>
        </p:spPr>
      </p:pic>
      <p:pic>
        <p:nvPicPr>
          <p:cNvPr id="45060" name="Picture 4" descr="C:\Users\Seyhan\Desktop\playground\jump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643050"/>
            <a:ext cx="2143139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5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Seyhan\Desktop\playground\ru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400052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 err="1" smtClean="0">
                <a:solidFill>
                  <a:srgbClr val="7030A0"/>
                </a:solidFill>
              </a:rPr>
              <a:t>Let’s</a:t>
            </a: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err="1" smtClean="0">
                <a:solidFill>
                  <a:srgbClr val="7030A0"/>
                </a:solidFill>
              </a:rPr>
              <a:t>skip</a:t>
            </a:r>
            <a:r>
              <a:rPr lang="tr-TR" sz="5400" dirty="0" smtClean="0">
                <a:solidFill>
                  <a:srgbClr val="7030A0"/>
                </a:solidFill>
              </a:rPr>
              <a:t> a </a:t>
            </a:r>
            <a:r>
              <a:rPr lang="tr-TR" sz="5400" dirty="0" err="1" smtClean="0">
                <a:solidFill>
                  <a:srgbClr val="7030A0"/>
                </a:solidFill>
              </a:rPr>
              <a:t>rope</a:t>
            </a:r>
            <a:r>
              <a:rPr lang="tr-TR" sz="5400" dirty="0" smtClean="0">
                <a:solidFill>
                  <a:srgbClr val="7030A0"/>
                </a:solidFill>
              </a:rPr>
              <a:t>!</a:t>
            </a:r>
            <a:endParaRPr lang="tr-TR" sz="54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6082" name="Picture 2" descr="C:\Users\Seyhan\Desktop\playground\ski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357562"/>
            <a:ext cx="1905000" cy="2400300"/>
          </a:xfrm>
          <a:prstGeom prst="rect">
            <a:avLst/>
          </a:prstGeom>
          <a:noFill/>
        </p:spPr>
      </p:pic>
      <p:pic>
        <p:nvPicPr>
          <p:cNvPr id="46083" name="Picture 3" descr="C:\Users\Seyhan\Desktop\playground\sli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71678"/>
            <a:ext cx="2133600" cy="1876425"/>
          </a:xfrm>
          <a:prstGeom prst="rect">
            <a:avLst/>
          </a:prstGeom>
          <a:noFill/>
        </p:spPr>
      </p:pic>
      <p:pic>
        <p:nvPicPr>
          <p:cNvPr id="46084" name="Picture 4" descr="C:\Users\Seyhan\Desktop\playground\walkk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71448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Seyhan\Desktop\playground\ski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435771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dance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7107" name="Picture 3" descr="C:\Users\Seyhan\Desktop\playground\danc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0"/>
            <a:ext cx="1866900" cy="2447925"/>
          </a:xfrm>
          <a:prstGeom prst="rect">
            <a:avLst/>
          </a:prstGeom>
          <a:noFill/>
        </p:spPr>
      </p:pic>
      <p:pic>
        <p:nvPicPr>
          <p:cNvPr id="47108" name="Picture 4" descr="C:\Users\Seyhan\Desktop\playground\sw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6"/>
            <a:ext cx="2219325" cy="2057400"/>
          </a:xfrm>
          <a:prstGeom prst="rect">
            <a:avLst/>
          </a:prstGeom>
          <a:noFill/>
        </p:spPr>
      </p:pic>
      <p:pic>
        <p:nvPicPr>
          <p:cNvPr id="47109" name="Picture 5" descr="C:\Users\Seyhan\Desktop\playground\s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571876"/>
            <a:ext cx="260032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7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3" descr="C:\Users\Seyhan\Desktop\playground\danc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00174"/>
            <a:ext cx="3643338" cy="3519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Let’s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slide</a:t>
            </a:r>
            <a:r>
              <a:rPr lang="tr-TR" dirty="0" smtClean="0">
                <a:solidFill>
                  <a:srgbClr val="FF0000"/>
                </a:solidFill>
              </a:rPr>
              <a:t>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8130" name="Picture 2" descr="C:\Users\Seyhan\Desktop\playground\ru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214554"/>
            <a:ext cx="1524000" cy="1419225"/>
          </a:xfrm>
          <a:prstGeom prst="rect">
            <a:avLst/>
          </a:prstGeom>
          <a:noFill/>
        </p:spPr>
      </p:pic>
      <p:pic>
        <p:nvPicPr>
          <p:cNvPr id="48131" name="Picture 3" descr="C:\Users\Seyhan\Desktop\playground\slid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571876"/>
            <a:ext cx="2333625" cy="1962150"/>
          </a:xfrm>
          <a:prstGeom prst="rect">
            <a:avLst/>
          </a:prstGeom>
          <a:noFill/>
        </p:spPr>
      </p:pic>
      <p:pic>
        <p:nvPicPr>
          <p:cNvPr id="48132" name="Picture 4" descr="C:\Users\Seyhan\Desktop\playground\dan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714488"/>
            <a:ext cx="2047875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 descr="C:\Users\Seyhan\Desktop\playground\slid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4714907" cy="327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5400" dirty="0" err="1" smtClean="0">
                <a:solidFill>
                  <a:schemeClr val="tx2"/>
                </a:solidFill>
              </a:rPr>
              <a:t>Let’s</a:t>
            </a:r>
            <a:r>
              <a:rPr lang="tr-TR" sz="5400" dirty="0" smtClean="0">
                <a:solidFill>
                  <a:schemeClr val="tx2"/>
                </a:solidFill>
              </a:rPr>
              <a:t> </a:t>
            </a:r>
            <a:r>
              <a:rPr lang="tr-TR" sz="5400" dirty="0" err="1" smtClean="0">
                <a:solidFill>
                  <a:schemeClr val="tx2"/>
                </a:solidFill>
              </a:rPr>
              <a:t>skip</a:t>
            </a:r>
            <a:r>
              <a:rPr lang="tr-TR" sz="5400" dirty="0" smtClean="0">
                <a:solidFill>
                  <a:schemeClr val="tx2"/>
                </a:solidFill>
              </a:rPr>
              <a:t> a </a:t>
            </a:r>
            <a:r>
              <a:rPr lang="tr-TR" sz="5400" dirty="0" err="1" smtClean="0">
                <a:solidFill>
                  <a:schemeClr val="tx2"/>
                </a:solidFill>
              </a:rPr>
              <a:t>rope</a:t>
            </a:r>
            <a:r>
              <a:rPr lang="tr-TR" sz="5400" dirty="0" smtClean="0">
                <a:solidFill>
                  <a:schemeClr val="tx2"/>
                </a:solidFill>
              </a:rPr>
              <a:t>!</a:t>
            </a:r>
            <a:endParaRPr lang="tr-TR" sz="5400" dirty="0">
              <a:solidFill>
                <a:schemeClr val="tx2"/>
              </a:solidFill>
            </a:endParaRPr>
          </a:p>
        </p:txBody>
      </p:sp>
      <p:pic>
        <p:nvPicPr>
          <p:cNvPr id="6146" name="Picture 2" descr="C:\Users\Seyhan\Desktop\sk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14356"/>
            <a:ext cx="33575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Let’s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jump</a:t>
            </a:r>
            <a:r>
              <a:rPr lang="tr-TR" dirty="0" smtClean="0">
                <a:solidFill>
                  <a:srgbClr val="FF0000"/>
                </a:solidFill>
              </a:rPr>
              <a:t>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9154" name="Picture 2" descr="C:\Users\Seyhan\Desktop\playground\jum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1819275" cy="2514600"/>
          </a:xfrm>
          <a:prstGeom prst="rect">
            <a:avLst/>
          </a:prstGeom>
          <a:noFill/>
        </p:spPr>
      </p:pic>
      <p:pic>
        <p:nvPicPr>
          <p:cNvPr id="49155" name="Picture 3" descr="C:\Users\Seyhan\Desktop\playground\sin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643314"/>
            <a:ext cx="1962150" cy="2324100"/>
          </a:xfrm>
          <a:prstGeom prst="rect">
            <a:avLst/>
          </a:prstGeom>
          <a:noFill/>
        </p:spPr>
      </p:pic>
      <p:pic>
        <p:nvPicPr>
          <p:cNvPr id="49156" name="Picture 4" descr="C:\Users\Seyhan\Desktop\playground\skip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928802"/>
            <a:ext cx="1971675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9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Seyhan\Desktop\playground\jump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286280" cy="3691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Let’s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swing</a:t>
            </a:r>
            <a:r>
              <a:rPr lang="tr-TR" dirty="0" smtClean="0">
                <a:solidFill>
                  <a:srgbClr val="FF0000"/>
                </a:solidFill>
              </a:rPr>
              <a:t>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0178" name="Picture 2" descr="C:\Users\Seyhan\Desktop\playground\ski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071678"/>
            <a:ext cx="1409700" cy="1133475"/>
          </a:xfrm>
          <a:prstGeom prst="rect">
            <a:avLst/>
          </a:prstGeom>
          <a:noFill/>
        </p:spPr>
      </p:pic>
      <p:pic>
        <p:nvPicPr>
          <p:cNvPr id="50179" name="Picture 3" descr="C:\Users\Seyhan\Desktop\playground\sw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857364"/>
            <a:ext cx="2219325" cy="2057400"/>
          </a:xfrm>
          <a:prstGeom prst="rect">
            <a:avLst/>
          </a:prstGeom>
          <a:noFill/>
        </p:spPr>
      </p:pic>
      <p:pic>
        <p:nvPicPr>
          <p:cNvPr id="50180" name="Picture 4" descr="C:\Users\Seyhan\Desktop\playground\walk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286124"/>
            <a:ext cx="1781175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01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 descr="C:\Users\Seyhan\Desktop\playground\sw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3429024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walk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02" name="Picture 2" descr="C:\Users\Seyhan\Desktop\playground\swin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29000"/>
            <a:ext cx="2466975" cy="1847850"/>
          </a:xfrm>
          <a:prstGeom prst="rect">
            <a:avLst/>
          </a:prstGeom>
          <a:noFill/>
        </p:spPr>
      </p:pic>
      <p:pic>
        <p:nvPicPr>
          <p:cNvPr id="51203" name="Picture 3" descr="C:\Users\Seyhan\Desktop\playground\walkkk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14554"/>
            <a:ext cx="2352675" cy="1943100"/>
          </a:xfrm>
          <a:prstGeom prst="rect">
            <a:avLst/>
          </a:prstGeom>
          <a:noFill/>
        </p:spPr>
      </p:pic>
      <p:pic>
        <p:nvPicPr>
          <p:cNvPr id="51204" name="Picture 4" descr="C:\Users\Seyhan\Desktop\playground\ski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14488"/>
            <a:ext cx="187642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 descr="C:\Users\Seyhan\Desktop\playground\walk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392909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 </a:t>
            </a:r>
            <a:endParaRPr lang="tr-TR" dirty="0"/>
          </a:p>
        </p:txBody>
      </p:sp>
      <p:pic>
        <p:nvPicPr>
          <p:cNvPr id="1026" name="Picture 2" descr="C:\Users\Seyha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71744"/>
            <a:ext cx="3857652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sz="5400" dirty="0" err="1" smtClean="0">
                <a:solidFill>
                  <a:schemeClr val="tx2"/>
                </a:solidFill>
              </a:rPr>
              <a:t>Let’s</a:t>
            </a:r>
            <a:r>
              <a:rPr lang="tr-TR" sz="5400" dirty="0" smtClean="0">
                <a:solidFill>
                  <a:schemeClr val="tx2"/>
                </a:solidFill>
              </a:rPr>
              <a:t> </a:t>
            </a:r>
            <a:r>
              <a:rPr lang="tr-TR" sz="5400" dirty="0" err="1" smtClean="0">
                <a:solidFill>
                  <a:schemeClr val="tx2"/>
                </a:solidFill>
              </a:rPr>
              <a:t>skip</a:t>
            </a:r>
            <a:r>
              <a:rPr lang="tr-TR" sz="5400" dirty="0" smtClean="0">
                <a:solidFill>
                  <a:schemeClr val="tx2"/>
                </a:solidFill>
              </a:rPr>
              <a:t> a </a:t>
            </a:r>
            <a:r>
              <a:rPr lang="tr-TR" sz="5400" dirty="0" err="1" smtClean="0">
                <a:solidFill>
                  <a:schemeClr val="tx2"/>
                </a:solidFill>
              </a:rPr>
              <a:t>rope</a:t>
            </a:r>
            <a:r>
              <a:rPr lang="tr-TR" sz="5400" dirty="0" smtClean="0">
                <a:solidFill>
                  <a:schemeClr val="tx2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7170" name="Picture 2" descr="C:\Users\Seyhan\Desktop\ski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857232"/>
            <a:ext cx="414340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sz="5400" dirty="0" err="1" smtClean="0">
                <a:solidFill>
                  <a:schemeClr val="tx2"/>
                </a:solidFill>
              </a:rPr>
              <a:t>Let’s</a:t>
            </a:r>
            <a:r>
              <a:rPr lang="tr-TR" sz="5400" dirty="0" smtClean="0">
                <a:solidFill>
                  <a:schemeClr val="tx2"/>
                </a:solidFill>
              </a:rPr>
              <a:t> </a:t>
            </a:r>
            <a:r>
              <a:rPr lang="tr-TR" sz="5400" dirty="0" err="1" smtClean="0">
                <a:solidFill>
                  <a:schemeClr val="tx2"/>
                </a:solidFill>
              </a:rPr>
              <a:t>skip</a:t>
            </a:r>
            <a:r>
              <a:rPr lang="tr-TR" sz="5400" dirty="0" smtClean="0">
                <a:solidFill>
                  <a:schemeClr val="tx2"/>
                </a:solidFill>
              </a:rPr>
              <a:t> a </a:t>
            </a:r>
            <a:r>
              <a:rPr lang="tr-TR" sz="5400" dirty="0" err="1" smtClean="0">
                <a:solidFill>
                  <a:schemeClr val="tx2"/>
                </a:solidFill>
              </a:rPr>
              <a:t>rope</a:t>
            </a:r>
            <a:r>
              <a:rPr lang="tr-TR" sz="5400" dirty="0" smtClean="0">
                <a:solidFill>
                  <a:schemeClr val="tx2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8194" name="Picture 2" descr="C:\Users\Seyhan\Desktop\skip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79524"/>
            <a:ext cx="4572031" cy="2363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sz="5400" dirty="0" err="1" smtClean="0">
                <a:solidFill>
                  <a:schemeClr val="tx2"/>
                </a:solidFill>
              </a:rPr>
              <a:t>Let’s</a:t>
            </a:r>
            <a:r>
              <a:rPr lang="tr-TR" sz="5400" dirty="0" smtClean="0">
                <a:solidFill>
                  <a:schemeClr val="tx2"/>
                </a:solidFill>
              </a:rPr>
              <a:t> </a:t>
            </a:r>
            <a:r>
              <a:rPr lang="tr-TR" sz="5400" dirty="0" err="1" smtClean="0">
                <a:solidFill>
                  <a:schemeClr val="tx2"/>
                </a:solidFill>
              </a:rPr>
              <a:t>skip</a:t>
            </a:r>
            <a:r>
              <a:rPr lang="tr-TR" sz="5400" dirty="0" smtClean="0">
                <a:solidFill>
                  <a:schemeClr val="tx2"/>
                </a:solidFill>
              </a:rPr>
              <a:t> a </a:t>
            </a:r>
            <a:r>
              <a:rPr lang="tr-TR" sz="5400" dirty="0" err="1" smtClean="0">
                <a:solidFill>
                  <a:schemeClr val="tx2"/>
                </a:solidFill>
              </a:rPr>
              <a:t>rope</a:t>
            </a:r>
            <a:r>
              <a:rPr lang="tr-TR" sz="5400" dirty="0" smtClean="0">
                <a:solidFill>
                  <a:schemeClr val="tx2"/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9218" name="Picture 2" descr="C:\Users\Seyhan\Desktop\ski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4143404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sz="5400" dirty="0" err="1" smtClean="0">
                <a:solidFill>
                  <a:schemeClr val="tx2"/>
                </a:solidFill>
              </a:rPr>
              <a:t>Let’s</a:t>
            </a:r>
            <a:r>
              <a:rPr lang="tr-TR" sz="5400" dirty="0" smtClean="0">
                <a:solidFill>
                  <a:schemeClr val="tx2"/>
                </a:solidFill>
              </a:rPr>
              <a:t> </a:t>
            </a:r>
            <a:r>
              <a:rPr lang="tr-TR" sz="5400" dirty="0" err="1" smtClean="0">
                <a:solidFill>
                  <a:schemeClr val="tx2"/>
                </a:solidFill>
              </a:rPr>
              <a:t>skip</a:t>
            </a:r>
            <a:r>
              <a:rPr lang="tr-TR" sz="5400" dirty="0" smtClean="0">
                <a:solidFill>
                  <a:schemeClr val="tx2"/>
                </a:solidFill>
              </a:rPr>
              <a:t> a </a:t>
            </a:r>
            <a:r>
              <a:rPr lang="tr-TR" sz="5400" dirty="0" err="1" smtClean="0">
                <a:solidFill>
                  <a:schemeClr val="tx2"/>
                </a:solidFill>
              </a:rPr>
              <a:t>rope</a:t>
            </a:r>
            <a:r>
              <a:rPr lang="tr-TR" sz="5400" dirty="0" smtClean="0">
                <a:solidFill>
                  <a:schemeClr val="tx2"/>
                </a:solidFill>
              </a:rPr>
              <a:t>!</a:t>
            </a:r>
            <a:endParaRPr lang="tr-TR" sz="5400" dirty="0">
              <a:solidFill>
                <a:schemeClr val="tx2"/>
              </a:solidFill>
            </a:endParaRPr>
          </a:p>
        </p:txBody>
      </p:sp>
      <p:pic>
        <p:nvPicPr>
          <p:cNvPr id="10242" name="Picture 2" descr="C:\Users\Seyhan\Desktop\ski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928670"/>
            <a:ext cx="3429024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157</Words>
  <Application>Microsoft Office PowerPoint</Application>
  <PresentationFormat>Ekran Gösterisi (4:3)</PresentationFormat>
  <Paragraphs>87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Let’s sing!</vt:lpstr>
      <vt:lpstr>Slayt 41</vt:lpstr>
      <vt:lpstr>Let’s run!</vt:lpstr>
      <vt:lpstr>Slayt 43</vt:lpstr>
      <vt:lpstr>Let’s skip a rope!</vt:lpstr>
      <vt:lpstr>Slayt 45</vt:lpstr>
      <vt:lpstr>Let’s dance!</vt:lpstr>
      <vt:lpstr>Slayt 47</vt:lpstr>
      <vt:lpstr>Let’s slide!</vt:lpstr>
      <vt:lpstr>Slayt 49</vt:lpstr>
      <vt:lpstr>Let’s jump!</vt:lpstr>
      <vt:lpstr>Slayt 51</vt:lpstr>
      <vt:lpstr>Let’s swing!</vt:lpstr>
      <vt:lpstr>Slayt 53</vt:lpstr>
      <vt:lpstr>Let’s walk!</vt:lpstr>
      <vt:lpstr>Slayt 55</vt:lpstr>
      <vt:lpstr>Slayt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Seyhan</dc:creator>
  <cp:lastModifiedBy>Seyhan</cp:lastModifiedBy>
  <cp:revision>8</cp:revision>
  <dcterms:created xsi:type="dcterms:W3CDTF">2014-02-11T16:21:36Z</dcterms:created>
  <dcterms:modified xsi:type="dcterms:W3CDTF">2014-02-11T17:41:54Z</dcterms:modified>
</cp:coreProperties>
</file>