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022AD-C4DF-4502-8F2C-B6801EC88219}" type="datetimeFigureOut">
              <a:rPr lang="tr-TR" smtClean="0"/>
              <a:t>11.02.2014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856D-AF65-4008-B787-AC2D000342C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727467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yhan\Desktop\playground\danc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42852"/>
            <a:ext cx="3214710" cy="2457450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2285984" y="2714620"/>
            <a:ext cx="51435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 err="1" smtClean="0">
                <a:solidFill>
                  <a:srgbClr val="FF0000"/>
                </a:solidFill>
              </a:rPr>
              <a:t>Let’s</a:t>
            </a:r>
            <a:r>
              <a:rPr lang="tr-TR" sz="4800" dirty="0" smtClean="0">
                <a:solidFill>
                  <a:srgbClr val="FF0000"/>
                </a:solidFill>
              </a:rPr>
              <a:t> </a:t>
            </a:r>
            <a:r>
              <a:rPr lang="tr-TR" sz="4800" dirty="0" err="1" smtClean="0">
                <a:solidFill>
                  <a:srgbClr val="FF0000"/>
                </a:solidFill>
              </a:rPr>
              <a:t>run</a:t>
            </a:r>
            <a:r>
              <a:rPr lang="tr-TR" sz="4800" dirty="0" smtClean="0">
                <a:solidFill>
                  <a:srgbClr val="FF0000"/>
                </a:solidFill>
              </a:rPr>
              <a:t>!</a:t>
            </a:r>
            <a:r>
              <a:rPr lang="tr-TR" sz="4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tr-TR" sz="4800" dirty="0" err="1" smtClean="0">
                <a:solidFill>
                  <a:schemeClr val="tx2"/>
                </a:solidFill>
              </a:rPr>
              <a:t>Let’s</a:t>
            </a:r>
            <a:r>
              <a:rPr lang="tr-TR" sz="4800" dirty="0" smtClean="0">
                <a:solidFill>
                  <a:schemeClr val="tx2"/>
                </a:solidFill>
              </a:rPr>
              <a:t> </a:t>
            </a:r>
            <a:r>
              <a:rPr lang="tr-TR" sz="4800" dirty="0" err="1" smtClean="0">
                <a:solidFill>
                  <a:schemeClr val="tx2"/>
                </a:solidFill>
              </a:rPr>
              <a:t>skip</a:t>
            </a:r>
            <a:r>
              <a:rPr lang="tr-TR" sz="4800" dirty="0" smtClean="0">
                <a:solidFill>
                  <a:schemeClr val="tx2"/>
                </a:solidFill>
              </a:rPr>
              <a:t> a </a:t>
            </a:r>
            <a:r>
              <a:rPr lang="tr-TR" sz="4800" dirty="0" err="1" smtClean="0">
                <a:solidFill>
                  <a:schemeClr val="tx2"/>
                </a:solidFill>
              </a:rPr>
              <a:t>rope</a:t>
            </a:r>
            <a:r>
              <a:rPr lang="tr-TR" sz="4800" dirty="0" smtClean="0">
                <a:solidFill>
                  <a:schemeClr val="tx2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48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439030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walk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skip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rope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1266" name="Picture 2" descr="C:\Users\Seyhan\Desktop\playground\sk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66"/>
            <a:ext cx="2786082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439030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walk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skip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rope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2291" name="Picture 3" descr="C:\Users\Seyhan\Desktop\playground\s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04"/>
            <a:ext cx="278608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282288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slide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run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3314" name="Picture 2" descr="C:\Users\Seyhan\Desktop\playground\ru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00042"/>
            <a:ext cx="314327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3178755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slide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dance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run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4338" name="Picture 2" descr="C:\Users\Seyhan\Desktop\playground\danc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sz="7200" dirty="0" smtClean="0"/>
              <a:t> </a:t>
            </a:r>
            <a:r>
              <a:rPr lang="tr-TR" sz="7200" dirty="0" smtClean="0">
                <a:sym typeface="Wingdings" pitchFamily="2" charset="2"/>
              </a:rPr>
              <a:t> </a:t>
            </a:r>
          </a:p>
          <a:p>
            <a:endParaRPr lang="tr-TR" sz="7200" dirty="0"/>
          </a:p>
        </p:txBody>
      </p:sp>
      <p:pic>
        <p:nvPicPr>
          <p:cNvPr id="15362" name="Picture 2" descr="C:\Users\Seyhan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643182"/>
            <a:ext cx="321471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Seyhan\Desktop\playground\ru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57166"/>
            <a:ext cx="2786082" cy="278608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071670" y="3071810"/>
            <a:ext cx="6000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 err="1" smtClean="0">
                <a:solidFill>
                  <a:srgbClr val="FF0000"/>
                </a:solidFill>
              </a:rPr>
              <a:t>Let’s</a:t>
            </a:r>
            <a:r>
              <a:rPr lang="tr-TR" sz="4800" dirty="0" smtClean="0">
                <a:solidFill>
                  <a:srgbClr val="FF0000"/>
                </a:solidFill>
              </a:rPr>
              <a:t> </a:t>
            </a:r>
            <a:r>
              <a:rPr lang="tr-TR" sz="4800" dirty="0" err="1" smtClean="0">
                <a:solidFill>
                  <a:srgbClr val="FF0000"/>
                </a:solidFill>
              </a:rPr>
              <a:t>run</a:t>
            </a:r>
            <a:r>
              <a:rPr lang="tr-TR" sz="4800" dirty="0" smtClean="0">
                <a:solidFill>
                  <a:srgbClr val="FF0000"/>
                </a:solidFill>
              </a:rPr>
              <a:t>!</a:t>
            </a:r>
            <a:r>
              <a:rPr lang="tr-TR" sz="4800" dirty="0" smtClean="0">
                <a:solidFill>
                  <a:schemeClr val="tx2"/>
                </a:solidFill>
              </a:rPr>
              <a:t> </a:t>
            </a:r>
          </a:p>
          <a:p>
            <a:r>
              <a:rPr lang="tr-TR" sz="4800" dirty="0" err="1" smtClean="0">
                <a:solidFill>
                  <a:schemeClr val="tx2"/>
                </a:solidFill>
              </a:rPr>
              <a:t>Let’s</a:t>
            </a:r>
            <a:r>
              <a:rPr lang="tr-TR" sz="4800" dirty="0" smtClean="0">
                <a:solidFill>
                  <a:schemeClr val="tx2"/>
                </a:solidFill>
              </a:rPr>
              <a:t> </a:t>
            </a:r>
            <a:r>
              <a:rPr lang="tr-TR" sz="4800" dirty="0" err="1" smtClean="0">
                <a:solidFill>
                  <a:schemeClr val="tx2"/>
                </a:solidFill>
              </a:rPr>
              <a:t>skip</a:t>
            </a:r>
            <a:r>
              <a:rPr lang="tr-TR" sz="4800" dirty="0" smtClean="0">
                <a:solidFill>
                  <a:schemeClr val="tx2"/>
                </a:solidFill>
              </a:rPr>
              <a:t> a </a:t>
            </a:r>
            <a:r>
              <a:rPr lang="tr-TR" sz="4800" dirty="0" err="1" smtClean="0">
                <a:solidFill>
                  <a:schemeClr val="tx2"/>
                </a:solidFill>
              </a:rPr>
              <a:t>rope</a:t>
            </a:r>
            <a:r>
              <a:rPr lang="tr-TR" sz="4800" dirty="0" smtClean="0">
                <a:solidFill>
                  <a:schemeClr val="tx2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6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tr-TR" sz="4800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tr-TR" sz="4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yhan\Desktop\playground\sw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290"/>
            <a:ext cx="3071834" cy="278608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071670" y="3500438"/>
            <a:ext cx="5857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 err="1" smtClean="0">
                <a:solidFill>
                  <a:srgbClr val="7030A0"/>
                </a:solidFill>
              </a:rPr>
              <a:t>Let’s</a:t>
            </a:r>
            <a:r>
              <a:rPr lang="tr-TR" sz="4800" dirty="0" smtClean="0">
                <a:solidFill>
                  <a:srgbClr val="7030A0"/>
                </a:solidFill>
              </a:rPr>
              <a:t> </a:t>
            </a:r>
            <a:r>
              <a:rPr lang="tr-TR" sz="4800" dirty="0" err="1" smtClean="0">
                <a:solidFill>
                  <a:srgbClr val="7030A0"/>
                </a:solidFill>
              </a:rPr>
              <a:t>skip</a:t>
            </a:r>
            <a:r>
              <a:rPr lang="tr-TR" sz="4800" dirty="0" smtClean="0">
                <a:solidFill>
                  <a:srgbClr val="7030A0"/>
                </a:solidFill>
              </a:rPr>
              <a:t> a </a:t>
            </a:r>
            <a:r>
              <a:rPr lang="tr-TR" sz="4800" dirty="0" err="1" smtClean="0">
                <a:solidFill>
                  <a:srgbClr val="7030A0"/>
                </a:solidFill>
              </a:rPr>
              <a:t>rope</a:t>
            </a:r>
            <a:r>
              <a:rPr lang="tr-TR" sz="4800" dirty="0" smtClean="0">
                <a:solidFill>
                  <a:srgbClr val="7030A0"/>
                </a:solidFill>
              </a:rPr>
              <a:t>!</a:t>
            </a:r>
            <a:r>
              <a:rPr lang="tr-TR" sz="4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4800" dirty="0" err="1" smtClean="0">
                <a:solidFill>
                  <a:srgbClr val="FF0000"/>
                </a:solidFill>
              </a:rPr>
              <a:t>Let’s</a:t>
            </a:r>
            <a:r>
              <a:rPr lang="tr-TR" sz="4800" dirty="0" smtClean="0">
                <a:solidFill>
                  <a:srgbClr val="FF0000"/>
                </a:solidFill>
              </a:rPr>
              <a:t> </a:t>
            </a:r>
            <a:r>
              <a:rPr lang="tr-TR" sz="4800" dirty="0" err="1" smtClean="0">
                <a:solidFill>
                  <a:srgbClr val="FF0000"/>
                </a:solidFill>
              </a:rPr>
              <a:t>slide</a:t>
            </a:r>
            <a:r>
              <a:rPr lang="tr-TR" sz="4800" dirty="0" smtClean="0">
                <a:solidFill>
                  <a:srgbClr val="FF0000"/>
                </a:solidFill>
              </a:rPr>
              <a:t>!</a:t>
            </a:r>
            <a:r>
              <a:rPr lang="tr-T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tr-TR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swing</a:t>
            </a:r>
            <a:r>
              <a:rPr lang="tr-T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3103607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walk</a:t>
            </a:r>
            <a:r>
              <a:rPr lang="tr-T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swing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jump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4098" name="Picture 2" descr="C:\Users\Seyhan\Desktop\playground\wal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378621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439030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sing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swing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skip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rope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5122" name="Picture 2" descr="C:\Users\Seyhan\Desktop\playground\ski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71480"/>
            <a:ext cx="342902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3103607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sing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swing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slide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6147" name="Picture 3" descr="C:\Users\Seyhan\Desktop\playground\sin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378621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3103607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sing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swing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slide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8194" name="Picture 2" descr="C:\Users\Seyhan\Desktop\playground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295754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run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jump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sing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9218" name="Picture 2" descr="C:\Users\Seyhan\Desktop\playground\jum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3214710" cy="2414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786050" y="3214686"/>
            <a:ext cx="3178755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800" dirty="0" err="1" smtClean="0">
                <a:solidFill>
                  <a:srgbClr val="00B0F0"/>
                </a:solidFill>
              </a:rPr>
              <a:t>Let’s</a:t>
            </a:r>
            <a:r>
              <a:rPr lang="tr-TR" sz="4800" dirty="0" smtClean="0">
                <a:solidFill>
                  <a:srgbClr val="00B0F0"/>
                </a:solidFill>
              </a:rPr>
              <a:t> </a:t>
            </a:r>
            <a:r>
              <a:rPr lang="tr-TR" sz="4800" dirty="0" err="1" smtClean="0">
                <a:solidFill>
                  <a:srgbClr val="00B0F0"/>
                </a:solidFill>
              </a:rPr>
              <a:t>walk</a:t>
            </a:r>
            <a:r>
              <a:rPr lang="tr-TR" sz="48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rgbClr val="F51DBC"/>
                </a:solidFill>
              </a:rPr>
              <a:t>Let’s</a:t>
            </a:r>
            <a:r>
              <a:rPr lang="tr-TR" sz="4800" dirty="0" smtClean="0">
                <a:solidFill>
                  <a:srgbClr val="F51DBC"/>
                </a:solidFill>
              </a:rPr>
              <a:t> </a:t>
            </a:r>
            <a:r>
              <a:rPr lang="tr-TR" sz="4800" dirty="0" err="1" smtClean="0">
                <a:solidFill>
                  <a:srgbClr val="F51DBC"/>
                </a:solidFill>
              </a:rPr>
              <a:t>swing</a:t>
            </a:r>
            <a:r>
              <a:rPr lang="tr-TR" sz="4800" dirty="0" smtClean="0">
                <a:solidFill>
                  <a:srgbClr val="F51DBC"/>
                </a:solidFill>
              </a:rPr>
              <a:t>!</a:t>
            </a:r>
          </a:p>
          <a:p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Let’s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accent2">
                    <a:lumMod val="75000"/>
                  </a:schemeClr>
                </a:solidFill>
              </a:rPr>
              <a:t>dance</a:t>
            </a:r>
            <a:r>
              <a:rPr lang="tr-TR" sz="48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tr-TR" dirty="0"/>
          </a:p>
        </p:txBody>
      </p:sp>
      <p:pic>
        <p:nvPicPr>
          <p:cNvPr id="10242" name="Picture 2" descr="C:\Users\Seyhan\Desktop\playground\swin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364333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132</Words>
  <Application>Microsoft Office PowerPoint</Application>
  <PresentationFormat>Ekran Gösterisi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Seyhan</dc:creator>
  <cp:lastModifiedBy>Seyhan</cp:lastModifiedBy>
  <cp:revision>3</cp:revision>
  <dcterms:created xsi:type="dcterms:W3CDTF">2014-02-11T17:19:01Z</dcterms:created>
  <dcterms:modified xsi:type="dcterms:W3CDTF">2014-02-11T17:40:32Z</dcterms:modified>
</cp:coreProperties>
</file>