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505E-A921-4717-B62C-7E5F8C1BEA8A}" type="datetimeFigureOut">
              <a:rPr lang="en-IN" smtClean="0"/>
              <a:t>14-04-2013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3EEF-EE0F-4243-ACA0-04F44ED7A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14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505E-A921-4717-B62C-7E5F8C1BEA8A}" type="datetimeFigureOut">
              <a:rPr lang="en-IN" smtClean="0"/>
              <a:t>14-04-2013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3EEF-EE0F-4243-ACA0-04F44ED7A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138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505E-A921-4717-B62C-7E5F8C1BEA8A}" type="datetimeFigureOut">
              <a:rPr lang="en-IN" smtClean="0"/>
              <a:t>14-04-2013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3EEF-EE0F-4243-ACA0-04F44ED7A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787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505E-A921-4717-B62C-7E5F8C1BEA8A}" type="datetimeFigureOut">
              <a:rPr lang="en-IN" smtClean="0"/>
              <a:t>14-04-2013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3EEF-EE0F-4243-ACA0-04F44ED7A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005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505E-A921-4717-B62C-7E5F8C1BEA8A}" type="datetimeFigureOut">
              <a:rPr lang="en-IN" smtClean="0"/>
              <a:t>14-04-2013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3EEF-EE0F-4243-ACA0-04F44ED7A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826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505E-A921-4717-B62C-7E5F8C1BEA8A}" type="datetimeFigureOut">
              <a:rPr lang="en-IN" smtClean="0"/>
              <a:t>14-04-2013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3EEF-EE0F-4243-ACA0-04F44ED7A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366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505E-A921-4717-B62C-7E5F8C1BEA8A}" type="datetimeFigureOut">
              <a:rPr lang="en-IN" smtClean="0"/>
              <a:t>14-04-2013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3EEF-EE0F-4243-ACA0-04F44ED7A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975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505E-A921-4717-B62C-7E5F8C1BEA8A}" type="datetimeFigureOut">
              <a:rPr lang="en-IN" smtClean="0"/>
              <a:t>14-04-2013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3EEF-EE0F-4243-ACA0-04F44ED7A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1280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505E-A921-4717-B62C-7E5F8C1BEA8A}" type="datetimeFigureOut">
              <a:rPr lang="en-IN" smtClean="0"/>
              <a:t>14-04-2013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3EEF-EE0F-4243-ACA0-04F44ED7A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673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505E-A921-4717-B62C-7E5F8C1BEA8A}" type="datetimeFigureOut">
              <a:rPr lang="en-IN" smtClean="0"/>
              <a:t>14-04-2013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3EEF-EE0F-4243-ACA0-04F44ED7A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256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505E-A921-4717-B62C-7E5F8C1BEA8A}" type="datetimeFigureOut">
              <a:rPr lang="en-IN" smtClean="0"/>
              <a:t>14-04-2013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3EEF-EE0F-4243-ACA0-04F44ED7A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082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E505E-A921-4717-B62C-7E5F8C1BEA8A}" type="datetimeFigureOut">
              <a:rPr lang="en-IN" smtClean="0"/>
              <a:t>14-04-2013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3EEF-EE0F-4243-ACA0-04F44ED7A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425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hyperlink" Target="http://www.google.co.in/url?sa=i&amp;rct=j&amp;q=&amp;esrc=s&amp;frm=1&amp;source=images&amp;cd=&amp;cad=rja&amp;docid=u6CRuICuGKizHM&amp;tbnid=Mjf74hklVlSHpM:&amp;ved=&amp;url=http://www.mygreenlake.com/2012/04/givebig/&amp;ei=ttpoUZPULMbsrAftjoH4BQ&amp;bvm=bv.45175338,d.bmk&amp;psig=AFQjCNEKE_HrUNC4Apkp3srb3aIlYyecCQ&amp;ust=1365912631075756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we see </a:t>
            </a:r>
            <a:r>
              <a:rPr lang="en-US" smtClean="0"/>
              <a:t>in </a:t>
            </a:r>
            <a:r>
              <a:rPr lang="en-US" smtClean="0"/>
              <a:t>the </a:t>
            </a:r>
            <a:r>
              <a:rPr lang="en-US" smtClean="0"/>
              <a:t>Playground</a:t>
            </a:r>
            <a:endParaRPr lang="en-IN" dirty="0"/>
          </a:p>
        </p:txBody>
      </p:sp>
      <p:pic>
        <p:nvPicPr>
          <p:cNvPr id="1026" name="irc_mi" descr="Description: http://3.bp.blogspot.com/_6xDnGeknMqw/THzr1sdyjMI/AAAAAAAAXoA/sJ-bLYd1ykA/s1600/Lake+Reba+Playgroun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68" y="1556792"/>
            <a:ext cx="8676456" cy="5115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22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house                       Mazes</a:t>
            </a:r>
            <a:endParaRPr lang="en-IN" dirty="0"/>
          </a:p>
        </p:txBody>
      </p:sp>
      <p:pic>
        <p:nvPicPr>
          <p:cNvPr id="12290" name="rg_hi" descr="Description: https://encrypted-tbn1.gstatic.com/images?q=tbn:ANd9GcRimHXIOWj2JMv0nbAHgGr-7LL4ilQiNcZN1EcyDCmRbqbskZp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4248472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rg_hi" descr="Description: https://encrypted-tbn0.gstatic.com/images?q=tbn:ANd9GcQjn0Mxdx6ZgsSVugHzpHjoHOl7OhtnMcX453iCgMOuA3hEuIv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28800"/>
            <a:ext cx="493204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5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Base ball diamond            Rope bridge</a:t>
            </a:r>
            <a:endParaRPr lang="en-IN" dirty="0"/>
          </a:p>
        </p:txBody>
      </p:sp>
      <p:pic>
        <p:nvPicPr>
          <p:cNvPr id="13314" name="irc_mi" descr="Description: http://t2.gstatic.com/images?q=tbn:ANd9GcT_Aw47Y1PlYztzsiImHUcesWBmPkccrRt6kt1tX3TgV9UjYjq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432048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rg_hi" descr="Description: https://encrypted-tbn1.gstatic.com/images?q=tbn:ANd9GcRS9MNisKHvO_LtJyoqys8iftMfxRMaEokHXP6FBm_Zjx-aSNHu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2"/>
            <a:ext cx="457200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83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Skating arena            Basketball court</a:t>
            </a:r>
            <a:endParaRPr lang="en-IN" dirty="0"/>
          </a:p>
        </p:txBody>
      </p:sp>
      <p:pic>
        <p:nvPicPr>
          <p:cNvPr id="14338" name="rg_hi" descr="Description: https://encrypted-tbn2.gstatic.com/images?q=tbn:ANd9GcQ3dAFkpORiZ3HfwCCaj1g0RaogM3LPu6KWLXnr_WH8idm9nc54S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4176464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rg_hi" descr="Description: https://encrypted-tbn0.gstatic.com/images?q=tbn:ANd9GcTAeJiYrOs0RnJXRDflgBk9y_gcsW9bUpgMWSHCLTCeHBenq21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556793"/>
            <a:ext cx="4392488" cy="503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53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 a kite          Obstacle race</a:t>
            </a:r>
            <a:endParaRPr lang="en-IN" dirty="0"/>
          </a:p>
        </p:txBody>
      </p:sp>
      <p:pic>
        <p:nvPicPr>
          <p:cNvPr id="15362" name="rg_hi" descr="Description: https://encrypted-tbn2.gstatic.com/images?q=tbn:ANd9GcR8t4DNItbtuStoW5pSwz4cT0ni5QgwvY-U_DiM77TAbAxko1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3816424" cy="510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rg_hi" descr="Description: https://encrypted-tbn0.gstatic.com/images?q=tbn:ANd9GcR1IgJUwi_uTS2ejBw-wxwSld7ohMZMjgihi3MzSRNynx2OTSF6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99992" y="1628800"/>
            <a:ext cx="4464496" cy="510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45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 Games</a:t>
            </a:r>
            <a:endParaRPr lang="en-IN" dirty="0"/>
          </a:p>
        </p:txBody>
      </p:sp>
      <p:pic>
        <p:nvPicPr>
          <p:cNvPr id="16386" name="irc_mi" descr="Description: https://encrypted-tbn0.gstatic.com/images?q=tbn:ANd9GcRkYU5sY93EkMGt_xVOmlbBrgdJ5gND2Yt58bxpoKoIBZ74KsM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410445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irc_mi" descr="Description: https://encrypted-tbn1.gstatic.com/images?q=tbn:ANd9GcQDB1YmQHVBuHQyM2cIj4DTeAOcmqfQeUS3gje5Q7JmUOp47_FcM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00808"/>
            <a:ext cx="4104456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624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with chalk       Blow bubbles</a:t>
            </a:r>
            <a:endParaRPr lang="en-IN" dirty="0"/>
          </a:p>
        </p:txBody>
      </p:sp>
      <p:pic>
        <p:nvPicPr>
          <p:cNvPr id="17410" name="10207369" descr="Description: Chalk_drawing : Cloud covering the sun on a black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4536504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rg_hi" descr="Description: https://encrypted-tbn0.gstatic.com/images?q=tbn:ANd9GcRCR7yshkq2lYel5LKRWLi_b0NmENi8_AiGz83jw9bohVWacvlPc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56792"/>
            <a:ext cx="3833416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91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 scotch                Rest room</a:t>
            </a:r>
            <a:endParaRPr lang="en-IN" dirty="0"/>
          </a:p>
        </p:txBody>
      </p:sp>
      <p:pic>
        <p:nvPicPr>
          <p:cNvPr id="18434" name="rg_hi" descr="Description: https://encrypted-tbn3.gstatic.com/images?q=tbn:ANd9GcQBClwVAfmE0Yg6Sy_F8NgPfUp_0XMKUnGGEbho8LXQ9knofjZ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3600400" cy="530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rg_hi" descr="Description: https://encrypted-tbn3.gstatic.com/images?q=tbn:ANd9GcRk9Ce2Y-NX42a8YSa7DIw9N1sfnWAA29GSu6iec-lzD2PcXP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653470"/>
            <a:ext cx="4680520" cy="5204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462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fountain        Water fountain</a:t>
            </a:r>
            <a:endParaRPr lang="en-IN" dirty="0"/>
          </a:p>
        </p:txBody>
      </p:sp>
      <p:pic>
        <p:nvPicPr>
          <p:cNvPr id="19458" name="rg_hi" descr="Description: https://encrypted-tbn3.gstatic.com/images?q=tbn:ANd9GcSy2bdtobM7IYMCer2M_BgZET96XV0tNpqvc12TOp5RYhWOarD4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424847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rg_hi" descr="Description: https://encrypted-tbn1.gstatic.com/images?q=tbn:ANd9GcTPdYm_p7HU2kR9c8eQM4r9ozh4UWT36BcRyk2jFFCodftUGohp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404" y="1628800"/>
            <a:ext cx="4575398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816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smtClean="0"/>
              <a:t>statue               Tire swing</a:t>
            </a:r>
            <a:endParaRPr lang="en-IN" dirty="0"/>
          </a:p>
        </p:txBody>
      </p:sp>
      <p:pic>
        <p:nvPicPr>
          <p:cNvPr id="20482" name="rg_hi" descr="Description: https://encrypted-tbn0.gstatic.com/images?q=tbn:ANd9GcSXbb94TVRcGyz-WVGu8T_MNpucna2hdwKtQV8FfVtHD-ujhmxb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7274"/>
            <a:ext cx="4248472" cy="5184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rg_hi" descr="Description: https://encrypted-tbn3.gstatic.com/images?q=tbn:ANd9GcSl8IoHfL8jmeYQ1y4Gfhm2dLMqIxXYEjR4ZH_3iiVO71w2PAuCx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2000" y="1467104"/>
            <a:ext cx="4320480" cy="5184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79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Swings</a:t>
            </a:r>
            <a:endParaRPr lang="en-IN" dirty="0"/>
          </a:p>
        </p:txBody>
      </p:sp>
      <p:pic>
        <p:nvPicPr>
          <p:cNvPr id="1026" name="Picture 2" descr="https://encrypted-tbn3.gstatic.com/images?q=tbn:ANd9GcQqd-2iOOpAnUro_OZsj6_zVzCkk3d_fYh4UnVah3_SaZy4poF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776864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34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rg_hi" descr="Description: https://encrypted-tbn1.gstatic.com/images?q=tbn:ANd9GcTZBP8u4NINbbpDdew73zqB10zNrA2KBhwdCqIVu_Kz2vUuUwW5f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4176464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rg_hi" descr="Description: https://encrypted-tbn1.gstatic.com/images?q=tbn:ANd9GcQ0UKw-u3NckRzd7hoBUJIt6cgGTkSaYg7tSXNfyuZgCPEhf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84784"/>
            <a:ext cx="432048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saw                 Merry go round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8699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Aninve2-v21ClSC0Atueck8iIRGFKljmZhYvEjPfUowWlsQO-6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08912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18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rider                      Climber</a:t>
            </a:r>
            <a:endParaRPr lang="en-IN" dirty="0"/>
          </a:p>
        </p:txBody>
      </p:sp>
      <p:pic>
        <p:nvPicPr>
          <p:cNvPr id="5122" name="irc_mi" descr="Description: http://www.api-play.org/upload/public/images/webpage/Playworld%20Systems/Image2%20Playworld40%20Spring%20riders%20truck%20highres-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84" y="1556791"/>
            <a:ext cx="4165600" cy="5040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irc_mi" descr="Description: http://t0.gstatic.com/images?q=tbn:ANd9GcR1Xmk_QpT8sjwvzMUrE7gB4zFENrH5jtqy1nAsHMyA60YVtTd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2"/>
            <a:ext cx="457200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827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                             Fence              </a:t>
            </a:r>
            <a:endParaRPr lang="en-IN" dirty="0"/>
          </a:p>
        </p:txBody>
      </p:sp>
      <p:pic>
        <p:nvPicPr>
          <p:cNvPr id="6148" name="irc_mi" descr="Description: http://www.dunriteplaygrounds.com/images/step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45" y="1268760"/>
            <a:ext cx="3707904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rg_hi" descr="Description: https://encrypted-tbn3.gstatic.com/images?q=tbn:ANd9GcSlAlTd9p8PNCGwf-7IuqpMjBs28AU6FucDoMIL8Du9GLt7q0q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286306"/>
            <a:ext cx="4392488" cy="5167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799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                   Climbing frame</a:t>
            </a:r>
            <a:endParaRPr lang="en-IN" dirty="0"/>
          </a:p>
        </p:txBody>
      </p:sp>
      <p:pic>
        <p:nvPicPr>
          <p:cNvPr id="7170" name="rg_hi" descr="Description: https://encrypted-tbn0.gstatic.com/images?q=tbn:ANd9GcRYvNniSh_YcnLPAn9E-K4EttxeC5aEyJWitJ1a5HYtN6-v3uh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446449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rg_hi" descr="Description: https://encrypted-tbn3.gstatic.com/images?q=tbn:ANd9GcTAlZLurAW-UTJWdJ6zPtvU7vML5Gja7s0B-XVuF4KupxldHZPGj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556792"/>
            <a:ext cx="4248472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755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                roundabout</a:t>
            </a:r>
            <a:endParaRPr lang="en-IN" dirty="0"/>
          </a:p>
        </p:txBody>
      </p:sp>
      <p:pic>
        <p:nvPicPr>
          <p:cNvPr id="8194" name="rg_hi" descr="Description: https://encrypted-tbn1.gstatic.com/images?q=tbn:ANd9GcTZ24m0kukx5OApIAormlBGubKoC_WMrWnxMpNXzBwlqfP8-xtMD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4248472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rg_hi" descr="Description: https://encrypted-tbn2.gstatic.com/images?q=tbn:ANd9GcQr6I2JFkHuojbm_JwwCnfPgBSvpZa5ijRzRYqKXq8SX9oCpF4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800"/>
            <a:ext cx="4392488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5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Jungle gym             Chin up bars</a:t>
            </a:r>
            <a:endParaRPr lang="en-IN" dirty="0"/>
          </a:p>
        </p:txBody>
      </p:sp>
      <p:pic>
        <p:nvPicPr>
          <p:cNvPr id="9218" name="rg_hi" descr="Description: https://encrypted-tbn1.gstatic.com/images?q=tbn:ANd9GcRJDTPXAdXRUGSdLcN1q68bNBhAfgWNn9RRGHibBo5FF27QLE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40" y="1484784"/>
            <a:ext cx="4176464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rg_hi" descr="Description: https://encrypted-tbn1.gstatic.com/images?q=tbn:ANd9GcR7PYswC1OoSri8Fz_YundPQXM7e6qSA-Kvwp8SEyqyqA_zo6O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84784"/>
            <a:ext cx="4104456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284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 box              monkey bars</a:t>
            </a:r>
            <a:endParaRPr lang="en-IN" dirty="0"/>
          </a:p>
        </p:txBody>
      </p:sp>
      <p:pic>
        <p:nvPicPr>
          <p:cNvPr id="10242" name="rg_hi" descr="Description: https://encrypted-tbn3.gstatic.com/images?q=tbn:ANd9GcRkLKqF_hn_R9HcejSV3vBSjK4P4C7l0Rm7PieMCAFH1Qh9us-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4176464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rg_hi" descr="Description: https://encrypted-tbn3.gstatic.com/images?q=tbn:ANd9GcQCbeF_p5G65MgfTV_ZUPVa_t6_y463d_TL5R1XDr3sQTsyVRA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556792"/>
            <a:ext cx="446449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43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ladder         Trapeze rings</a:t>
            </a:r>
            <a:endParaRPr lang="en-IN" dirty="0"/>
          </a:p>
        </p:txBody>
      </p:sp>
      <p:pic>
        <p:nvPicPr>
          <p:cNvPr id="11266" name="rg_hi" descr="Description: https://encrypted-tbn2.gstatic.com/images?q=tbn:ANd9GcS_kSUY2Zv4OnWBezywBW0q10L1dl6RxY0yeBpLqRTQFaNSxEd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432048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rg_hi" descr="Description: https://encrypted-tbn3.gstatic.com/images?q=tbn:ANd9GcQMCUWEpOtqnberuAEfnHsRpdD4tOL3dWHcjK8ieyb4Dkj6BZC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2"/>
            <a:ext cx="4032448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884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71</Words>
  <Application>Microsoft Office PowerPoint</Application>
  <PresentationFormat>On-screen Show (4:3)</PresentationFormat>
  <Paragraphs>19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Things we see in the Playground</vt:lpstr>
      <vt:lpstr>See saw                 Merry go round</vt:lpstr>
      <vt:lpstr>Spring rider                      Climber</vt:lpstr>
      <vt:lpstr>Steps                              Fence              </vt:lpstr>
      <vt:lpstr>Slide                    Climbing frame</vt:lpstr>
      <vt:lpstr>Bench                roundabout</vt:lpstr>
      <vt:lpstr>Jungle gym             Chin up bars</vt:lpstr>
      <vt:lpstr>Sand box              monkey bars</vt:lpstr>
      <vt:lpstr>Overhead ladder         Trapeze rings</vt:lpstr>
      <vt:lpstr>Play house                       Mazes</vt:lpstr>
      <vt:lpstr>Base ball diamond            Rope bridge</vt:lpstr>
      <vt:lpstr>Skating arena            Basketball court</vt:lpstr>
      <vt:lpstr>Fly a kite          Obstacle race</vt:lpstr>
      <vt:lpstr>Ball Games</vt:lpstr>
      <vt:lpstr>Draw with chalk       Blow bubbles</vt:lpstr>
      <vt:lpstr>Hop scotch                Rest room</vt:lpstr>
      <vt:lpstr>A fountain        Water fountain</vt:lpstr>
      <vt:lpstr>A statue               Tire swing</vt:lpstr>
      <vt:lpstr>Swings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in a Playground</dc:title>
  <dc:creator>LALITHA</dc:creator>
  <cp:lastModifiedBy>LALITHA</cp:lastModifiedBy>
  <cp:revision>61</cp:revision>
  <dcterms:created xsi:type="dcterms:W3CDTF">2013-04-07T04:55:52Z</dcterms:created>
  <dcterms:modified xsi:type="dcterms:W3CDTF">2013-04-14T04:17:01Z</dcterms:modified>
</cp:coreProperties>
</file>