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50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26.02.2017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26.02.2017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26.02.2017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26.02.2017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26.02.2017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26.02.2017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26.02.2017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26.02.2017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26.02.2017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26.02.2017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26.02.2017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75050-0E15-4C5B-92B0-66D068882F1F}" type="datetimeFigureOut">
              <a:rPr lang="tr-TR" smtClean="0"/>
              <a:pPr/>
              <a:t>26.02.2017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4572000" y="274638"/>
            <a:ext cx="4114800" cy="5368940"/>
          </a:xfrm>
        </p:spPr>
        <p:txBody>
          <a:bodyPr>
            <a:normAutofit/>
          </a:bodyPr>
          <a:lstStyle/>
          <a:p>
            <a:r>
              <a:rPr lang="tr-TR" dirty="0" smtClean="0"/>
              <a:t>1.</a:t>
            </a:r>
            <a:br>
              <a:rPr lang="tr-TR" dirty="0" smtClean="0"/>
            </a:br>
            <a:r>
              <a:rPr lang="tr-TR" dirty="0" smtClean="0"/>
              <a:t>A. NOSE</a:t>
            </a:r>
            <a:br>
              <a:rPr lang="tr-TR" dirty="0" smtClean="0"/>
            </a:br>
            <a:r>
              <a:rPr lang="tr-TR" dirty="0" smtClean="0"/>
              <a:t>B. EYES</a:t>
            </a:r>
            <a:br>
              <a:rPr lang="tr-TR" dirty="0" smtClean="0"/>
            </a:br>
            <a:r>
              <a:rPr lang="tr-TR" dirty="0" smtClean="0"/>
              <a:t>C. EARS</a:t>
            </a:r>
            <a:br>
              <a:rPr lang="tr-TR" dirty="0" smtClean="0"/>
            </a:br>
            <a:r>
              <a:rPr lang="tr-TR" dirty="0" smtClean="0"/>
              <a:t>D. LEGS</a:t>
            </a:r>
            <a:endParaRPr lang="tr-TR" dirty="0"/>
          </a:p>
        </p:txBody>
      </p:sp>
      <p:pic>
        <p:nvPicPr>
          <p:cNvPr id="1026" name="Picture 2" descr="C:\Users\EVEREST\Desktop\giphy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0913" y="1803400"/>
            <a:ext cx="3048000" cy="29813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428992" y="1857364"/>
            <a:ext cx="4972056" cy="4500594"/>
          </a:xfrm>
        </p:spPr>
        <p:txBody>
          <a:bodyPr>
            <a:normAutofit/>
          </a:bodyPr>
          <a:lstStyle/>
          <a:p>
            <a:r>
              <a:rPr lang="tr-TR" dirty="0" smtClean="0"/>
              <a:t>10.</a:t>
            </a:r>
            <a:br>
              <a:rPr lang="tr-TR" dirty="0" smtClean="0"/>
            </a:br>
            <a:r>
              <a:rPr lang="tr-TR" dirty="0" smtClean="0"/>
              <a:t>A. HAIR</a:t>
            </a:r>
            <a:br>
              <a:rPr lang="tr-TR" dirty="0" smtClean="0"/>
            </a:br>
            <a:r>
              <a:rPr lang="tr-TR" dirty="0" smtClean="0"/>
              <a:t>B. HANDS</a:t>
            </a:r>
            <a:br>
              <a:rPr lang="tr-TR" dirty="0" smtClean="0"/>
            </a:br>
            <a:r>
              <a:rPr lang="tr-TR" dirty="0" smtClean="0"/>
              <a:t>C. ARMS</a:t>
            </a:r>
            <a:br>
              <a:rPr lang="tr-TR" dirty="0" smtClean="0"/>
            </a:br>
            <a:r>
              <a:rPr lang="tr-TR" dirty="0" smtClean="0"/>
              <a:t>D. LEGS</a:t>
            </a:r>
            <a:endParaRPr lang="tr-TR" dirty="0"/>
          </a:p>
        </p:txBody>
      </p:sp>
      <p:pic>
        <p:nvPicPr>
          <p:cNvPr id="10242" name="Picture 2" descr="C:\Users\EVEREST\Desktop\eTMkB58Ac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857760" cy="48577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572132" y="274638"/>
            <a:ext cx="3114668" cy="5511816"/>
          </a:xfrm>
        </p:spPr>
        <p:txBody>
          <a:bodyPr>
            <a:normAutofit/>
          </a:bodyPr>
          <a:lstStyle/>
          <a:p>
            <a:r>
              <a:rPr lang="tr-TR" dirty="0" smtClean="0"/>
              <a:t>A. HAND</a:t>
            </a:r>
            <a:br>
              <a:rPr lang="tr-TR" dirty="0" smtClean="0"/>
            </a:br>
            <a:r>
              <a:rPr lang="tr-TR" dirty="0" smtClean="0"/>
              <a:t>B. FACE</a:t>
            </a:r>
            <a:br>
              <a:rPr lang="tr-TR" dirty="0" smtClean="0"/>
            </a:br>
            <a:r>
              <a:rPr lang="tr-TR" dirty="0" smtClean="0"/>
              <a:t>C. HAIR</a:t>
            </a:r>
            <a:br>
              <a:rPr lang="tr-TR" dirty="0" smtClean="0"/>
            </a:br>
            <a:r>
              <a:rPr lang="tr-TR" dirty="0" smtClean="0"/>
              <a:t>D. MOUTH</a:t>
            </a:r>
            <a:endParaRPr lang="tr-TR" dirty="0"/>
          </a:p>
        </p:txBody>
      </p:sp>
      <p:pic>
        <p:nvPicPr>
          <p:cNvPr id="11266" name="Picture 2" descr="C:\Users\EVEREST\Desktop\x_tdy_babyhair_161006.today-inline-vid-featured-deskto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620478"/>
            <a:ext cx="4071934" cy="3237521"/>
          </a:xfrm>
          <a:prstGeom prst="rect">
            <a:avLst/>
          </a:prstGeom>
          <a:noFill/>
        </p:spPr>
      </p:pic>
      <p:pic>
        <p:nvPicPr>
          <p:cNvPr id="11267" name="Picture 3" descr="C:\Users\EVEREST\Desktop\580b57fcd9996e24bc43c43a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200000" flipH="1" flipV="1">
            <a:off x="1208867" y="65869"/>
            <a:ext cx="3368680" cy="40719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429256" y="274638"/>
            <a:ext cx="3257544" cy="6011882"/>
          </a:xfrm>
        </p:spPr>
        <p:txBody>
          <a:bodyPr>
            <a:normAutofit/>
          </a:bodyPr>
          <a:lstStyle/>
          <a:p>
            <a:r>
              <a:rPr lang="tr-TR" dirty="0" smtClean="0"/>
              <a:t>12. </a:t>
            </a: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A. FOOT</a:t>
            </a:r>
            <a:br>
              <a:rPr lang="tr-TR" dirty="0" smtClean="0"/>
            </a:br>
            <a:r>
              <a:rPr lang="tr-TR" dirty="0" smtClean="0"/>
              <a:t>B. LEGS</a:t>
            </a:r>
            <a:br>
              <a:rPr lang="tr-TR" dirty="0" smtClean="0"/>
            </a:br>
            <a:r>
              <a:rPr lang="tr-TR" dirty="0" smtClean="0"/>
              <a:t>C. HAIR</a:t>
            </a:r>
            <a:br>
              <a:rPr lang="tr-TR" dirty="0" smtClean="0"/>
            </a:br>
            <a:r>
              <a:rPr lang="tr-TR" dirty="0" smtClean="0"/>
              <a:t>D. KNEE</a:t>
            </a:r>
            <a:endParaRPr lang="tr-TR" dirty="0"/>
          </a:p>
        </p:txBody>
      </p:sp>
      <p:pic>
        <p:nvPicPr>
          <p:cNvPr id="12290" name="Picture 2" descr="C:\Users\EVEREST\Desktop\image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14422"/>
            <a:ext cx="5722404" cy="42862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97106"/>
          </a:xfrm>
        </p:spPr>
        <p:txBody>
          <a:bodyPr>
            <a:normAutofit/>
          </a:bodyPr>
          <a:lstStyle/>
          <a:p>
            <a:r>
              <a:rPr lang="tr-TR" dirty="0" smtClean="0"/>
              <a:t>13.</a:t>
            </a:r>
            <a:br>
              <a:rPr lang="tr-TR" dirty="0" smtClean="0"/>
            </a:br>
            <a:r>
              <a:rPr lang="tr-TR" dirty="0" smtClean="0"/>
              <a:t>A. FACE           B. HAIR</a:t>
            </a:r>
            <a:br>
              <a:rPr lang="tr-TR" dirty="0" smtClean="0"/>
            </a:br>
            <a:r>
              <a:rPr lang="tr-TR" dirty="0" smtClean="0"/>
              <a:t>C. FOOT             D. FINGERS</a:t>
            </a:r>
            <a:endParaRPr lang="tr-TR" dirty="0"/>
          </a:p>
        </p:txBody>
      </p:sp>
      <p:pic>
        <p:nvPicPr>
          <p:cNvPr id="13314" name="Picture 2" descr="C:\Users\EVEREST\Desktop\walking_fingers_animated_gif_by_bdoyle75-d7szbgv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357431"/>
            <a:ext cx="9144000" cy="45005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429256" y="214290"/>
            <a:ext cx="3257544" cy="3786214"/>
          </a:xfrm>
        </p:spPr>
        <p:txBody>
          <a:bodyPr>
            <a:normAutofit/>
          </a:bodyPr>
          <a:lstStyle/>
          <a:p>
            <a:r>
              <a:rPr lang="tr-TR" dirty="0" smtClean="0"/>
              <a:t>14. </a:t>
            </a:r>
            <a:br>
              <a:rPr lang="tr-TR" dirty="0" smtClean="0"/>
            </a:br>
            <a:r>
              <a:rPr lang="tr-TR" dirty="0" smtClean="0"/>
              <a:t>A. ARMS</a:t>
            </a:r>
            <a:br>
              <a:rPr lang="tr-TR" dirty="0" smtClean="0"/>
            </a:br>
            <a:r>
              <a:rPr lang="tr-TR" dirty="0" smtClean="0"/>
              <a:t>B. BODY</a:t>
            </a:r>
            <a:br>
              <a:rPr lang="tr-TR" dirty="0" smtClean="0"/>
            </a:br>
            <a:r>
              <a:rPr lang="tr-TR" dirty="0" smtClean="0"/>
              <a:t>C. HAND</a:t>
            </a:r>
            <a:br>
              <a:rPr lang="tr-TR" dirty="0" smtClean="0"/>
            </a:br>
            <a:r>
              <a:rPr lang="tr-TR" dirty="0" smtClean="0"/>
              <a:t>D. EARS</a:t>
            </a:r>
            <a:endParaRPr lang="tr-TR" dirty="0"/>
          </a:p>
        </p:txBody>
      </p:sp>
      <p:pic>
        <p:nvPicPr>
          <p:cNvPr id="14339" name="Picture 3" descr="C:\Users\EVEREST\Desktop\Winter-Boys-Jacket-New-Brand-1-5-Years-Baby-Boy-Coat-Warm-Hooded-Single-Breasted-Fashi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474845" cy="6858000"/>
          </a:xfrm>
          <a:prstGeom prst="rect">
            <a:avLst/>
          </a:prstGeom>
          <a:noFill/>
        </p:spPr>
      </p:pic>
      <p:pic>
        <p:nvPicPr>
          <p:cNvPr id="14340" name="Picture 4" descr="C:\Users\EVEREST\Desktop\580b57fcd9996e24bc43c43a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 flipV="1">
            <a:off x="3143240" y="3857628"/>
            <a:ext cx="3798899" cy="14875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214942" y="274638"/>
            <a:ext cx="3929058" cy="5654692"/>
          </a:xfrm>
        </p:spPr>
        <p:txBody>
          <a:bodyPr>
            <a:normAutofit/>
          </a:bodyPr>
          <a:lstStyle/>
          <a:p>
            <a:r>
              <a:rPr lang="tr-TR" dirty="0" smtClean="0"/>
              <a:t>15.</a:t>
            </a:r>
            <a:br>
              <a:rPr lang="tr-TR" dirty="0" smtClean="0"/>
            </a:br>
            <a:r>
              <a:rPr lang="tr-TR" dirty="0" smtClean="0"/>
              <a:t>A. BLACK EYE</a:t>
            </a:r>
            <a:br>
              <a:rPr lang="tr-TR" dirty="0" smtClean="0"/>
            </a:br>
            <a:r>
              <a:rPr lang="tr-TR" dirty="0" smtClean="0"/>
              <a:t>B. BROWN EYE</a:t>
            </a:r>
            <a:br>
              <a:rPr lang="tr-TR" dirty="0" smtClean="0"/>
            </a:br>
            <a:r>
              <a:rPr lang="tr-TR" dirty="0" smtClean="0"/>
              <a:t>C. BLUE EYE</a:t>
            </a:r>
            <a:br>
              <a:rPr lang="tr-TR" dirty="0" smtClean="0"/>
            </a:br>
            <a:r>
              <a:rPr lang="tr-TR" dirty="0" smtClean="0"/>
              <a:t>D. YELLOW EYE</a:t>
            </a:r>
            <a:endParaRPr lang="tr-TR" dirty="0"/>
          </a:p>
        </p:txBody>
      </p:sp>
      <p:pic>
        <p:nvPicPr>
          <p:cNvPr id="15363" name="Picture 3" descr="C:\Users\EVEREST\Desktop\shutterstock_250827028-e145472173123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768317" cy="42148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011486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16.</a:t>
            </a:r>
            <a:br>
              <a:rPr lang="tr-TR" dirty="0" smtClean="0"/>
            </a:br>
            <a:r>
              <a:rPr lang="tr-TR" dirty="0" smtClean="0"/>
              <a:t>A. WHITE EAR</a:t>
            </a:r>
            <a:br>
              <a:rPr lang="tr-TR" dirty="0" smtClean="0"/>
            </a:br>
            <a:r>
              <a:rPr lang="tr-TR" dirty="0" smtClean="0"/>
              <a:t>B. RED NOSE</a:t>
            </a:r>
            <a:br>
              <a:rPr lang="tr-TR" dirty="0" smtClean="0"/>
            </a:br>
            <a:r>
              <a:rPr lang="tr-TR" dirty="0" smtClean="0"/>
              <a:t>C. BLUE NOSE</a:t>
            </a:r>
            <a:br>
              <a:rPr lang="tr-TR" dirty="0" smtClean="0"/>
            </a:br>
            <a:r>
              <a:rPr lang="tr-TR" dirty="0" smtClean="0"/>
              <a:t>D. RED HAIR</a:t>
            </a:r>
            <a:endParaRPr lang="tr-TR" dirty="0"/>
          </a:p>
        </p:txBody>
      </p:sp>
      <p:pic>
        <p:nvPicPr>
          <p:cNvPr id="16386" name="Picture 2" descr="C:\Users\EVEREST\Desktop\istock_000039525902smal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3429000"/>
            <a:ext cx="4391025" cy="3429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011486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17.</a:t>
            </a:r>
            <a:br>
              <a:rPr lang="tr-TR" dirty="0" smtClean="0"/>
            </a:br>
            <a:r>
              <a:rPr lang="tr-TR" dirty="0" smtClean="0"/>
              <a:t>A. FOUR FINGERS</a:t>
            </a:r>
            <a:br>
              <a:rPr lang="tr-TR" dirty="0" smtClean="0"/>
            </a:br>
            <a:r>
              <a:rPr lang="tr-TR" dirty="0" smtClean="0"/>
              <a:t>B. FIVE FINGERS</a:t>
            </a:r>
            <a:br>
              <a:rPr lang="tr-TR" dirty="0" smtClean="0"/>
            </a:br>
            <a:r>
              <a:rPr lang="tr-TR" dirty="0" smtClean="0"/>
              <a:t>C. SIX FINGERS</a:t>
            </a:r>
            <a:br>
              <a:rPr lang="tr-TR" dirty="0" smtClean="0"/>
            </a:br>
            <a:r>
              <a:rPr lang="tr-TR" dirty="0" smtClean="0"/>
              <a:t>D. SEVEN FINGERS</a:t>
            </a:r>
            <a:endParaRPr lang="tr-TR" dirty="0"/>
          </a:p>
        </p:txBody>
      </p:sp>
      <p:pic>
        <p:nvPicPr>
          <p:cNvPr id="17410" name="Picture 2" descr="C:\Users\EVEREST\Desktop\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26" y="3290569"/>
            <a:ext cx="3500462" cy="32816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714876" y="274638"/>
            <a:ext cx="3971924" cy="3082924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18.</a:t>
            </a:r>
            <a:br>
              <a:rPr lang="tr-TR" dirty="0" smtClean="0"/>
            </a:br>
            <a:r>
              <a:rPr lang="tr-TR" dirty="0" smtClean="0"/>
              <a:t>A. PINK FOOT</a:t>
            </a:r>
            <a:br>
              <a:rPr lang="tr-TR" dirty="0" smtClean="0"/>
            </a:br>
            <a:r>
              <a:rPr lang="tr-TR" dirty="0" smtClean="0"/>
              <a:t>B. YELLOW FEET</a:t>
            </a:r>
            <a:br>
              <a:rPr lang="tr-TR" dirty="0" smtClean="0"/>
            </a:br>
            <a:r>
              <a:rPr lang="tr-TR" dirty="0" smtClean="0"/>
              <a:t>C. PINK FEET</a:t>
            </a:r>
            <a:br>
              <a:rPr lang="tr-TR" dirty="0" smtClean="0"/>
            </a:br>
            <a:r>
              <a:rPr lang="tr-TR" dirty="0" smtClean="0"/>
              <a:t>D. RED NOSE</a:t>
            </a:r>
            <a:endParaRPr lang="tr-TR" dirty="0"/>
          </a:p>
        </p:txBody>
      </p:sp>
      <p:pic>
        <p:nvPicPr>
          <p:cNvPr id="18434" name="Picture 2" descr="C:\Users\EVEREST\Desktop\9c864a015419e2794691d4d29816368b_baby-feet-pink-clip-art-at-pink-baby-feet-clip-art_600-48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643182"/>
            <a:ext cx="5203296" cy="42148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3757610" cy="5440378"/>
          </a:xfrm>
        </p:spPr>
        <p:txBody>
          <a:bodyPr>
            <a:normAutofit/>
          </a:bodyPr>
          <a:lstStyle/>
          <a:p>
            <a:r>
              <a:rPr lang="tr-TR" dirty="0" smtClean="0"/>
              <a:t>19.</a:t>
            </a:r>
            <a:br>
              <a:rPr lang="tr-TR" dirty="0" smtClean="0"/>
            </a:br>
            <a:r>
              <a:rPr lang="tr-TR" dirty="0" smtClean="0"/>
              <a:t>A. NINE HANDS</a:t>
            </a:r>
            <a:br>
              <a:rPr lang="tr-TR" dirty="0" smtClean="0"/>
            </a:br>
            <a:r>
              <a:rPr lang="tr-TR" dirty="0" smtClean="0"/>
              <a:t>B. FIVE HANDS</a:t>
            </a:r>
            <a:br>
              <a:rPr lang="tr-TR" dirty="0" smtClean="0"/>
            </a:br>
            <a:r>
              <a:rPr lang="tr-TR" dirty="0" smtClean="0"/>
              <a:t>C. NINE FEET</a:t>
            </a:r>
            <a:br>
              <a:rPr lang="tr-TR" dirty="0" smtClean="0"/>
            </a:br>
            <a:r>
              <a:rPr lang="tr-TR" dirty="0" smtClean="0"/>
              <a:t>D. TEN FINGERS </a:t>
            </a:r>
            <a:endParaRPr lang="tr-TR" dirty="0"/>
          </a:p>
        </p:txBody>
      </p:sp>
      <p:pic>
        <p:nvPicPr>
          <p:cNvPr id="19458" name="Picture 2" descr="C:\Users\EVEREST\Desktop\helping-hands-b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6" y="857232"/>
            <a:ext cx="4786314" cy="387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572132" y="214290"/>
            <a:ext cx="3300378" cy="6429420"/>
          </a:xfrm>
        </p:spPr>
        <p:txBody>
          <a:bodyPr>
            <a:normAutofit/>
          </a:bodyPr>
          <a:lstStyle/>
          <a:p>
            <a:r>
              <a:rPr lang="tr-TR" dirty="0" smtClean="0"/>
              <a:t>2.</a:t>
            </a:r>
            <a:br>
              <a:rPr lang="tr-TR" dirty="0" smtClean="0"/>
            </a:br>
            <a:r>
              <a:rPr lang="tr-TR" dirty="0" smtClean="0"/>
              <a:t>A. HAND</a:t>
            </a:r>
            <a:br>
              <a:rPr lang="tr-TR" dirty="0" smtClean="0"/>
            </a:br>
            <a:r>
              <a:rPr lang="tr-TR" dirty="0" smtClean="0"/>
              <a:t>B. HEAD</a:t>
            </a:r>
            <a:br>
              <a:rPr lang="tr-TR" dirty="0" smtClean="0"/>
            </a:br>
            <a:r>
              <a:rPr lang="tr-TR" dirty="0" smtClean="0"/>
              <a:t>C. HAIR</a:t>
            </a:r>
            <a:br>
              <a:rPr lang="tr-TR" dirty="0" smtClean="0"/>
            </a:br>
            <a:r>
              <a:rPr lang="tr-TR" dirty="0" smtClean="0"/>
              <a:t>D. KNEE</a:t>
            </a:r>
            <a:endParaRPr lang="tr-TR" dirty="0"/>
          </a:p>
        </p:txBody>
      </p:sp>
      <p:pic>
        <p:nvPicPr>
          <p:cNvPr id="2050" name="Picture 2" descr="C:\Users\EVEREST\Desktop\Hea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714620"/>
            <a:ext cx="4953034" cy="37147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4257676" cy="6083320"/>
          </a:xfrm>
        </p:spPr>
        <p:txBody>
          <a:bodyPr>
            <a:normAutofit/>
          </a:bodyPr>
          <a:lstStyle/>
          <a:p>
            <a:r>
              <a:rPr lang="tr-TR" dirty="0" smtClean="0"/>
              <a:t>20.</a:t>
            </a:r>
            <a:br>
              <a:rPr lang="tr-TR" dirty="0" smtClean="0"/>
            </a:br>
            <a:r>
              <a:rPr lang="tr-TR" dirty="0" smtClean="0"/>
              <a:t>A. NOSE</a:t>
            </a:r>
            <a:br>
              <a:rPr lang="tr-TR" dirty="0" smtClean="0"/>
            </a:br>
            <a:r>
              <a:rPr lang="tr-TR" dirty="0" smtClean="0"/>
              <a:t>B. EARS</a:t>
            </a:r>
            <a:br>
              <a:rPr lang="tr-TR" dirty="0" smtClean="0"/>
            </a:br>
            <a:r>
              <a:rPr lang="tr-TR" dirty="0" smtClean="0"/>
              <a:t>C. EYES</a:t>
            </a:r>
            <a:br>
              <a:rPr lang="tr-TR" dirty="0" smtClean="0"/>
            </a:br>
            <a:r>
              <a:rPr lang="tr-TR" dirty="0" smtClean="0"/>
              <a:t>D. TOES</a:t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sz="1100" dirty="0" smtClean="0"/>
              <a:t>zb17</a:t>
            </a:r>
            <a:endParaRPr lang="tr-TR" sz="1100" dirty="0"/>
          </a:p>
        </p:txBody>
      </p:sp>
      <p:pic>
        <p:nvPicPr>
          <p:cNvPr id="20482" name="Picture 2" descr="C:\Users\EVEREST\Desktop\footprints-with-multi-colored-toes-m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27665" y="3613141"/>
            <a:ext cx="4116335" cy="3244859"/>
          </a:xfrm>
          <a:prstGeom prst="rect">
            <a:avLst/>
          </a:prstGeom>
          <a:noFill/>
        </p:spPr>
      </p:pic>
      <p:pic>
        <p:nvPicPr>
          <p:cNvPr id="20483" name="Picture 3" descr="C:\Users\EVEREST\Desktop\580b57fcd9996e24bc43c43a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4330324">
            <a:off x="5365336" y="2436385"/>
            <a:ext cx="1165214" cy="1165214"/>
          </a:xfrm>
          <a:prstGeom prst="rect">
            <a:avLst/>
          </a:prstGeom>
          <a:noFill/>
        </p:spPr>
      </p:pic>
      <p:pic>
        <p:nvPicPr>
          <p:cNvPr id="5" name="Picture 3" descr="C:\Users\EVEREST\Desktop\580b57fcd9996e24bc43c43a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4330324">
            <a:off x="7365600" y="2436386"/>
            <a:ext cx="1165214" cy="11652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011486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3.</a:t>
            </a:r>
            <a:br>
              <a:rPr lang="tr-TR" dirty="0" smtClean="0"/>
            </a:br>
            <a:r>
              <a:rPr lang="tr-TR" dirty="0" smtClean="0"/>
              <a:t>A. FOOT</a:t>
            </a:r>
            <a:br>
              <a:rPr lang="tr-TR" dirty="0" smtClean="0"/>
            </a:br>
            <a:r>
              <a:rPr lang="tr-TR" dirty="0" smtClean="0"/>
              <a:t>B. LEGS</a:t>
            </a:r>
            <a:br>
              <a:rPr lang="tr-TR" dirty="0" smtClean="0"/>
            </a:br>
            <a:r>
              <a:rPr lang="tr-TR" dirty="0" smtClean="0"/>
              <a:t>C. FACE</a:t>
            </a:r>
            <a:br>
              <a:rPr lang="tr-TR" dirty="0" smtClean="0"/>
            </a:br>
            <a:r>
              <a:rPr lang="tr-TR" dirty="0" smtClean="0"/>
              <a:t>D. FEET</a:t>
            </a:r>
            <a:endParaRPr lang="tr-TR" dirty="0"/>
          </a:p>
        </p:txBody>
      </p:sp>
      <p:pic>
        <p:nvPicPr>
          <p:cNvPr id="3074" name="Picture 2" descr="C:\Users\EVEREST\Desktop\feet-vector-clipart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8" y="3857628"/>
            <a:ext cx="2435192" cy="22647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5257808" cy="6297634"/>
          </a:xfrm>
        </p:spPr>
        <p:txBody>
          <a:bodyPr>
            <a:normAutofit/>
          </a:bodyPr>
          <a:lstStyle/>
          <a:p>
            <a:r>
              <a:rPr lang="tr-TR" dirty="0" smtClean="0"/>
              <a:t>4.</a:t>
            </a:r>
            <a:br>
              <a:rPr lang="tr-TR" dirty="0" smtClean="0"/>
            </a:br>
            <a:r>
              <a:rPr lang="tr-TR" dirty="0" smtClean="0"/>
              <a:t>A. NOSE</a:t>
            </a:r>
            <a:br>
              <a:rPr lang="tr-TR" dirty="0" smtClean="0"/>
            </a:br>
            <a:r>
              <a:rPr lang="tr-TR" dirty="0" smtClean="0"/>
              <a:t>B. EARS</a:t>
            </a:r>
            <a:br>
              <a:rPr lang="tr-TR" dirty="0" smtClean="0"/>
            </a:br>
            <a:r>
              <a:rPr lang="tr-TR" dirty="0" smtClean="0"/>
              <a:t>C. BODY</a:t>
            </a:r>
            <a:br>
              <a:rPr lang="tr-TR" dirty="0" smtClean="0"/>
            </a:br>
            <a:r>
              <a:rPr lang="tr-TR" dirty="0" smtClean="0"/>
              <a:t>D. FOOT</a:t>
            </a:r>
            <a:endParaRPr lang="tr-TR" dirty="0"/>
          </a:p>
        </p:txBody>
      </p:sp>
      <p:pic>
        <p:nvPicPr>
          <p:cNvPr id="4099" name="Picture 3" descr="C:\Users\EVEREST\Desktop\cc_nose_16x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06532" y="3886205"/>
            <a:ext cx="2637468" cy="29717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42844" y="274638"/>
            <a:ext cx="2428892" cy="5083188"/>
          </a:xfrm>
        </p:spPr>
        <p:txBody>
          <a:bodyPr>
            <a:normAutofit/>
          </a:bodyPr>
          <a:lstStyle/>
          <a:p>
            <a:r>
              <a:rPr lang="tr-TR" dirty="0" smtClean="0"/>
              <a:t>5.</a:t>
            </a:r>
            <a:br>
              <a:rPr lang="tr-TR" dirty="0" smtClean="0"/>
            </a:br>
            <a:r>
              <a:rPr lang="tr-TR" dirty="0" smtClean="0"/>
              <a:t>A. HAIR</a:t>
            </a:r>
            <a:br>
              <a:rPr lang="tr-TR" dirty="0" smtClean="0"/>
            </a:br>
            <a:r>
              <a:rPr lang="tr-TR" dirty="0" smtClean="0"/>
              <a:t>B. NOSE</a:t>
            </a:r>
            <a:br>
              <a:rPr lang="tr-TR" dirty="0" smtClean="0"/>
            </a:br>
            <a:r>
              <a:rPr lang="tr-TR" dirty="0" smtClean="0"/>
              <a:t>C. FACE</a:t>
            </a:r>
            <a:br>
              <a:rPr lang="tr-TR" dirty="0" smtClean="0"/>
            </a:br>
            <a:r>
              <a:rPr lang="tr-TR" dirty="0" smtClean="0"/>
              <a:t>D. KNEES</a:t>
            </a:r>
            <a:endParaRPr lang="tr-TR" dirty="0"/>
          </a:p>
        </p:txBody>
      </p:sp>
      <p:pic>
        <p:nvPicPr>
          <p:cNvPr id="5122" name="Picture 2" descr="C:\Users\EVEREST\Desktop\zidane-640x36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7999" y="3429000"/>
            <a:ext cx="6096001" cy="3429000"/>
          </a:xfrm>
          <a:prstGeom prst="rect">
            <a:avLst/>
          </a:prstGeom>
          <a:noFill/>
        </p:spPr>
      </p:pic>
      <p:pic>
        <p:nvPicPr>
          <p:cNvPr id="5123" name="Picture 3" descr="C:\Users\EVEREST\Desktop\arrow_BW_thin_righ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402621">
            <a:off x="2605596" y="3999862"/>
            <a:ext cx="2368478" cy="10207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857884" y="274638"/>
            <a:ext cx="2828916" cy="3940180"/>
          </a:xfrm>
        </p:spPr>
        <p:txBody>
          <a:bodyPr>
            <a:normAutofit/>
          </a:bodyPr>
          <a:lstStyle/>
          <a:p>
            <a:r>
              <a:rPr lang="tr-TR" dirty="0" smtClean="0"/>
              <a:t>6. </a:t>
            </a:r>
            <a:br>
              <a:rPr lang="tr-TR" dirty="0" smtClean="0"/>
            </a:br>
            <a:r>
              <a:rPr lang="tr-TR" dirty="0" smtClean="0"/>
              <a:t>A. LEGS</a:t>
            </a:r>
            <a:br>
              <a:rPr lang="tr-TR" dirty="0" smtClean="0"/>
            </a:br>
            <a:r>
              <a:rPr lang="tr-TR" dirty="0" smtClean="0"/>
              <a:t>B. FEET</a:t>
            </a:r>
            <a:br>
              <a:rPr lang="tr-TR" dirty="0" smtClean="0"/>
            </a:br>
            <a:r>
              <a:rPr lang="tr-TR" dirty="0" smtClean="0"/>
              <a:t>C. HAND</a:t>
            </a:r>
            <a:br>
              <a:rPr lang="tr-TR" dirty="0" smtClean="0"/>
            </a:br>
            <a:r>
              <a:rPr lang="tr-TR" dirty="0" smtClean="0"/>
              <a:t>D. ARMS</a:t>
            </a:r>
            <a:endParaRPr lang="tr-TR" dirty="0"/>
          </a:p>
        </p:txBody>
      </p:sp>
      <p:pic>
        <p:nvPicPr>
          <p:cNvPr id="6147" name="Picture 3" descr="C:\Users\EVEREST\Desktop\UU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811372" cy="6858001"/>
          </a:xfrm>
          <a:prstGeom prst="rect">
            <a:avLst/>
          </a:prstGeom>
          <a:noFill/>
        </p:spPr>
      </p:pic>
      <p:pic>
        <p:nvPicPr>
          <p:cNvPr id="6148" name="Picture 4" descr="C:\Users\EVEREST\Desktop\580b57fcd9996e24bc43c43a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 flipV="1">
            <a:off x="2714612" y="0"/>
            <a:ext cx="3154358" cy="20002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2471726" cy="4654560"/>
          </a:xfrm>
        </p:spPr>
        <p:txBody>
          <a:bodyPr>
            <a:normAutofit/>
          </a:bodyPr>
          <a:lstStyle/>
          <a:p>
            <a:r>
              <a:rPr lang="tr-TR" dirty="0" smtClean="0"/>
              <a:t>7.</a:t>
            </a:r>
            <a:br>
              <a:rPr lang="tr-TR" dirty="0" smtClean="0"/>
            </a:br>
            <a:r>
              <a:rPr lang="tr-TR" dirty="0" smtClean="0"/>
              <a:t>A. ARMS</a:t>
            </a:r>
            <a:br>
              <a:rPr lang="tr-TR" dirty="0" smtClean="0"/>
            </a:br>
            <a:r>
              <a:rPr lang="tr-TR" dirty="0" smtClean="0"/>
              <a:t>B. HEAD</a:t>
            </a:r>
            <a:br>
              <a:rPr lang="tr-TR" dirty="0" smtClean="0"/>
            </a:br>
            <a:r>
              <a:rPr lang="tr-TR" dirty="0" smtClean="0"/>
              <a:t>C. HAIR</a:t>
            </a:r>
            <a:br>
              <a:rPr lang="tr-TR" dirty="0" smtClean="0"/>
            </a:br>
            <a:r>
              <a:rPr lang="tr-TR" dirty="0" smtClean="0"/>
              <a:t>D. KNEES</a:t>
            </a:r>
            <a:endParaRPr lang="tr-TR" dirty="0"/>
          </a:p>
        </p:txBody>
      </p:sp>
      <p:pic>
        <p:nvPicPr>
          <p:cNvPr id="7170" name="Picture 2" descr="C:\Users\EVEREST\Desktop\open-uri20121106-21389-1eyyb7i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43274" y="0"/>
            <a:ext cx="5500726" cy="3671925"/>
          </a:xfrm>
          <a:prstGeom prst="rect">
            <a:avLst/>
          </a:prstGeom>
          <a:noFill/>
        </p:spPr>
      </p:pic>
      <p:pic>
        <p:nvPicPr>
          <p:cNvPr id="7171" name="Picture 3" descr="C:\Users\EVEREST\Desktop\580b57fcd9996e24bc43c43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7921520">
            <a:off x="7384733" y="1383948"/>
            <a:ext cx="822329" cy="822329"/>
          </a:xfrm>
          <a:prstGeom prst="rect">
            <a:avLst/>
          </a:prstGeom>
          <a:noFill/>
        </p:spPr>
      </p:pic>
      <p:pic>
        <p:nvPicPr>
          <p:cNvPr id="5" name="Picture 3" descr="C:\Users\EVEREST\Desktop\580b57fcd9996e24bc43c43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 flipV="1">
            <a:off x="5000628" y="1928802"/>
            <a:ext cx="794096" cy="7940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072066" y="274638"/>
            <a:ext cx="3614734" cy="5797568"/>
          </a:xfrm>
        </p:spPr>
        <p:txBody>
          <a:bodyPr>
            <a:normAutofit/>
          </a:bodyPr>
          <a:lstStyle/>
          <a:p>
            <a:r>
              <a:rPr lang="tr-TR" dirty="0" smtClean="0"/>
              <a:t>8.</a:t>
            </a:r>
            <a:br>
              <a:rPr lang="tr-TR" dirty="0" smtClean="0"/>
            </a:br>
            <a:r>
              <a:rPr lang="tr-TR" dirty="0" smtClean="0"/>
              <a:t>A. NOSE</a:t>
            </a:r>
            <a:br>
              <a:rPr lang="tr-TR" dirty="0" smtClean="0"/>
            </a:br>
            <a:r>
              <a:rPr lang="tr-TR" dirty="0" smtClean="0"/>
              <a:t>B. EARS</a:t>
            </a:r>
            <a:br>
              <a:rPr lang="tr-TR" dirty="0" smtClean="0"/>
            </a:br>
            <a:r>
              <a:rPr lang="tr-TR" dirty="0" smtClean="0"/>
              <a:t>C. EYES</a:t>
            </a:r>
            <a:br>
              <a:rPr lang="tr-TR" dirty="0" smtClean="0"/>
            </a:br>
            <a:r>
              <a:rPr lang="tr-TR" dirty="0" smtClean="0"/>
              <a:t>D. HANDS</a:t>
            </a:r>
            <a:endParaRPr lang="tr-TR" dirty="0"/>
          </a:p>
        </p:txBody>
      </p:sp>
      <p:pic>
        <p:nvPicPr>
          <p:cNvPr id="8194" name="Picture 2" descr="C:\Users\EVEREST\Desktop\6b68f84c63c4bcd8d4e600ed593650c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3942752" cy="6858000"/>
          </a:xfrm>
          <a:prstGeom prst="rect">
            <a:avLst/>
          </a:prstGeom>
          <a:noFill/>
        </p:spPr>
      </p:pic>
      <p:pic>
        <p:nvPicPr>
          <p:cNvPr id="8195" name="Picture 3" descr="C:\Users\EVEREST\Desktop\580b57fcd9996e24bc43c43a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 flipV="1">
            <a:off x="3143240" y="1142984"/>
            <a:ext cx="1255712" cy="12557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42910" y="4357694"/>
            <a:ext cx="8229600" cy="2286016"/>
          </a:xfrm>
        </p:spPr>
        <p:txBody>
          <a:bodyPr>
            <a:normAutofit/>
          </a:bodyPr>
          <a:lstStyle/>
          <a:p>
            <a:r>
              <a:rPr lang="tr-TR" dirty="0" smtClean="0"/>
              <a:t>9.</a:t>
            </a:r>
            <a:br>
              <a:rPr lang="tr-TR" dirty="0" smtClean="0"/>
            </a:br>
            <a:r>
              <a:rPr lang="tr-TR" dirty="0" smtClean="0"/>
              <a:t>A. NOSE				B. MOUTH</a:t>
            </a:r>
            <a:br>
              <a:rPr lang="tr-TR" dirty="0" smtClean="0"/>
            </a:br>
            <a:r>
              <a:rPr lang="tr-TR" dirty="0" smtClean="0"/>
              <a:t>C. HAND  				D. FOOT</a:t>
            </a:r>
            <a:endParaRPr lang="tr-TR" dirty="0"/>
          </a:p>
        </p:txBody>
      </p:sp>
      <p:pic>
        <p:nvPicPr>
          <p:cNvPr id="9219" name="Picture 3" descr="C:\Users\EVEREST\Desktop\6-year-old-boy-laughin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10670" y="0"/>
            <a:ext cx="6233330" cy="4143380"/>
          </a:xfrm>
          <a:prstGeom prst="rect">
            <a:avLst/>
          </a:prstGeom>
          <a:noFill/>
        </p:spPr>
      </p:pic>
      <p:pic>
        <p:nvPicPr>
          <p:cNvPr id="9220" name="Picture 4" descr="C:\Users\EVEREST\Desktop\580b57fcd9996e24bc43c43a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V="1">
            <a:off x="2500298" y="1071546"/>
            <a:ext cx="2979725" cy="23781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41</Words>
  <PresentationFormat>Ekran Gösterisi (4:3)</PresentationFormat>
  <Paragraphs>20</Paragraphs>
  <Slides>20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20</vt:i4>
      </vt:variant>
    </vt:vector>
  </HeadingPairs>
  <TitlesOfParts>
    <vt:vector size="21" baseType="lpstr">
      <vt:lpstr>Ofis Teması</vt:lpstr>
      <vt:lpstr>1. A. NOSE B. EYES C. EARS D. LEGS</vt:lpstr>
      <vt:lpstr>2. A. HAND B. HEAD C. HAIR D. KNEE</vt:lpstr>
      <vt:lpstr>3. A. FOOT B. LEGS C. FACE D. FEET</vt:lpstr>
      <vt:lpstr>4. A. NOSE B. EARS C. BODY D. FOOT</vt:lpstr>
      <vt:lpstr>5. A. HAIR B. NOSE C. FACE D. KNEES</vt:lpstr>
      <vt:lpstr>6.  A. LEGS B. FEET C. HAND D. ARMS</vt:lpstr>
      <vt:lpstr>7. A. ARMS B. HEAD C. HAIR D. KNEES</vt:lpstr>
      <vt:lpstr>8. A. NOSE B. EARS C. EYES D. HANDS</vt:lpstr>
      <vt:lpstr>9. A. NOSE    B. MOUTH C. HAND      D. FOOT</vt:lpstr>
      <vt:lpstr>10. A. HAIR B. HANDS C. ARMS D. LEGS</vt:lpstr>
      <vt:lpstr>A. HAND B. FACE C. HAIR D. MOUTH</vt:lpstr>
      <vt:lpstr>12.  A. FOOT B. LEGS C. HAIR D. KNEE</vt:lpstr>
      <vt:lpstr>13. A. FACE           B. HAIR C. FOOT             D. FINGERS</vt:lpstr>
      <vt:lpstr>14.  A. ARMS B. BODY C. HAND D. EARS</vt:lpstr>
      <vt:lpstr>15. A. BLACK EYE B. BROWN EYE C. BLUE EYE D. YELLOW EYE</vt:lpstr>
      <vt:lpstr>16. A. WHITE EAR B. RED NOSE C. BLUE NOSE D. RED HAIR</vt:lpstr>
      <vt:lpstr>17. A. FOUR FINGERS B. FIVE FINGERS C. SIX FINGERS D. SEVEN FINGERS</vt:lpstr>
      <vt:lpstr>18. A. PINK FOOT B. YELLOW FEET C. PINK FEET D. RED NOSE</vt:lpstr>
      <vt:lpstr>19. A. NINE HANDS B. FIVE HANDS C. NINE FEET D. TEN FINGERS </vt:lpstr>
      <vt:lpstr>20. A. NOSE B. EARS C. EYES D. TOES    zb17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A. NOSE B. EYES C. EARS D. LEGS</dc:title>
  <dc:creator>EVEREST</dc:creator>
  <cp:lastModifiedBy>EVEREST</cp:lastModifiedBy>
  <cp:revision>21</cp:revision>
  <dcterms:created xsi:type="dcterms:W3CDTF">2017-02-26T12:35:46Z</dcterms:created>
  <dcterms:modified xsi:type="dcterms:W3CDTF">2017-02-26T13:36:39Z</dcterms:modified>
</cp:coreProperties>
</file>