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59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24.02.2022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24.02.2022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24.02.2022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24.02.2022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24.02.2022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24.02.2022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24.02.2022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24.02.2022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24.02.2022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24.02.2022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24.02.2022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24.02.2022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hyperlink" Target="http://www.eegitimim.com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WİN 7\Desktop\zxzaaq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14290"/>
            <a:ext cx="4786346" cy="64015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WİN 7\Desktop\2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14290"/>
            <a:ext cx="8297638" cy="5929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WİN 7\Desktop\4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928670"/>
            <a:ext cx="7393833" cy="4929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WİN 7\Desktop\qaq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928670"/>
            <a:ext cx="5214974" cy="52271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WİN 7\Desktop\zz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500042"/>
            <a:ext cx="4071966" cy="61083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WİN 7\Desktop\asaz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642918"/>
            <a:ext cx="8215370" cy="5786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WİN 7\Desktop\zxa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714356"/>
            <a:ext cx="7916709" cy="5286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WİN 7\Desktop\azaa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22" y="428604"/>
            <a:ext cx="5786478" cy="5786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WİN 7\Desktop\xxxxzz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285728"/>
            <a:ext cx="6215106" cy="6215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C:\Users\WİN 7\Desktop\cv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14290"/>
            <a:ext cx="6698922" cy="6357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B941245D-363C-45B8-81A9-D2F8F7939439}"/>
              </a:ext>
            </a:extLst>
          </p:cNvPr>
          <p:cNvSpPr/>
          <p:nvPr/>
        </p:nvSpPr>
        <p:spPr>
          <a:xfrm>
            <a:off x="683568" y="548680"/>
            <a:ext cx="7920880" cy="561662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800" dirty="0">
                <a:hlinkClick r:id="rId2"/>
              </a:rPr>
              <a:t>www.eegitimim.com</a:t>
            </a:r>
            <a:r>
              <a:rPr lang="tr-TR" sz="4800" dirty="0"/>
              <a:t> </a:t>
            </a:r>
          </a:p>
          <a:p>
            <a:pPr algn="ctr"/>
            <a:endParaRPr lang="de-DE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D1930B34-17AF-483D-8283-085939B170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157" y="3910012"/>
            <a:ext cx="952500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653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İN 7\Desktop\12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642918"/>
            <a:ext cx="4270389" cy="53033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WİN 7\Desktop\1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857232"/>
            <a:ext cx="6970828" cy="46434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WİN 7\Desktop\1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857232"/>
            <a:ext cx="8110417" cy="5429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WİN 7\Desktop\ayu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142984"/>
            <a:ext cx="7802563" cy="487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WİN 7\Desktop\sssss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857232"/>
            <a:ext cx="8143932" cy="5143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WİN 7\Desktop\image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857232"/>
            <a:ext cx="7924340" cy="4857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WİN 7\Desktop\cccc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642918"/>
            <a:ext cx="8036775" cy="5357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WİN 7\Desktop\er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357166"/>
            <a:ext cx="5191035" cy="6072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Ekran Gösterisi (4:3)</PresentationFormat>
  <Paragraphs>1</Paragraphs>
  <Slides>19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19</vt:i4>
      </vt:variant>
    </vt:vector>
  </HeadingPairs>
  <TitlesOfParts>
    <vt:vector size="22" baseType="lpstr">
      <vt:lpstr>Arial</vt:lpstr>
      <vt:lpstr>Calibri</vt:lpstr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WİN 7</dc:creator>
  <cp:lastModifiedBy>erdem ovat</cp:lastModifiedBy>
  <cp:revision>3</cp:revision>
  <dcterms:created xsi:type="dcterms:W3CDTF">2016-03-04T22:53:47Z</dcterms:created>
  <dcterms:modified xsi:type="dcterms:W3CDTF">2022-02-24T20:38:50Z</dcterms:modified>
</cp:coreProperties>
</file>