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59" r:id="rId4"/>
    <p:sldId id="273" r:id="rId5"/>
    <p:sldId id="271" r:id="rId6"/>
    <p:sldId id="272" r:id="rId7"/>
    <p:sldId id="270" r:id="rId8"/>
    <p:sldId id="266" r:id="rId9"/>
    <p:sldId id="274" r:id="rId10"/>
    <p:sldId id="275" r:id="rId11"/>
    <p:sldId id="276" r:id="rId12"/>
    <p:sldId id="279" r:id="rId13"/>
    <p:sldId id="278" r:id="rId14"/>
    <p:sldId id="277" r:id="rId15"/>
    <p:sldId id="283" r:id="rId16"/>
    <p:sldId id="284" r:id="rId17"/>
    <p:sldId id="285" r:id="rId18"/>
    <p:sldId id="286" r:id="rId19"/>
    <p:sldId id="287" r:id="rId20"/>
    <p:sldId id="288" r:id="rId21"/>
    <p:sldId id="280" r:id="rId22"/>
    <p:sldId id="291" r:id="rId23"/>
    <p:sldId id="292" r:id="rId24"/>
    <p:sldId id="281" r:id="rId25"/>
    <p:sldId id="290" r:id="rId26"/>
    <p:sldId id="282" r:id="rId27"/>
    <p:sldId id="289" r:id="rId28"/>
    <p:sldId id="294" r:id="rId29"/>
    <p:sldId id="296" r:id="rId30"/>
    <p:sldId id="293" r:id="rId31"/>
    <p:sldId id="297" r:id="rId32"/>
    <p:sldId id="295" r:id="rId33"/>
    <p:sldId id="267" r:id="rId34"/>
  </p:sldIdLst>
  <p:sldSz cx="9144000" cy="6858000" type="screen4x3"/>
  <p:notesSz cx="6858000" cy="9144000"/>
  <p:custDataLst>
    <p:tags r:id="rId35"/>
  </p:custDataLst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590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gs" Target="tags/tag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Başlık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17" name="16 Alt Başlık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/>
              <a:t>Asıl alt başlık stilini düzenlemek için tıklatın</a:t>
            </a:r>
            <a:endParaRPr kumimoji="0" lang="en-US"/>
          </a:p>
        </p:txBody>
      </p:sp>
      <p:sp>
        <p:nvSpPr>
          <p:cNvPr id="30" name="2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53D3A-350A-410E-8659-EED8FDB4EE05}" type="datetimeFigureOut">
              <a:rPr lang="tr-TR" smtClean="0"/>
              <a:pPr/>
              <a:t>24.02.2022</a:t>
            </a:fld>
            <a:endParaRPr lang="tr-TR"/>
          </a:p>
        </p:txBody>
      </p:sp>
      <p:sp>
        <p:nvSpPr>
          <p:cNvPr id="19" name="1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27" name="2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0D766-C78E-40E2-B86F-F9108BBFA3A3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53D3A-350A-410E-8659-EED8FDB4EE05}" type="datetimeFigureOut">
              <a:rPr lang="tr-TR" smtClean="0"/>
              <a:pPr/>
              <a:t>24.02.2022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0D766-C78E-40E2-B86F-F9108BBFA3A3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53D3A-350A-410E-8659-EED8FDB4EE05}" type="datetimeFigureOut">
              <a:rPr lang="tr-TR" smtClean="0"/>
              <a:pPr/>
              <a:t>24.02.2022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0D766-C78E-40E2-B86F-F9108BBFA3A3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53D3A-350A-410E-8659-EED8FDB4EE05}" type="datetimeFigureOut">
              <a:rPr lang="tr-TR" smtClean="0"/>
              <a:pPr/>
              <a:t>24.02.2022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0D766-C78E-40E2-B86F-F9108BBFA3A3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53D3A-350A-410E-8659-EED8FDB4EE05}" type="datetimeFigureOut">
              <a:rPr lang="tr-TR" smtClean="0"/>
              <a:pPr/>
              <a:t>24.02.2022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0D766-C78E-40E2-B86F-F9108BBFA3A3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53D3A-350A-410E-8659-EED8FDB4EE05}" type="datetimeFigureOut">
              <a:rPr lang="tr-TR" smtClean="0"/>
              <a:pPr/>
              <a:t>24.02.2022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0D766-C78E-40E2-B86F-F9108BBFA3A3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/>
              <a:t>Asıl metin stillerini düzenlemek için tıklatın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53D3A-350A-410E-8659-EED8FDB4EE05}" type="datetimeFigureOut">
              <a:rPr lang="tr-TR" smtClean="0"/>
              <a:pPr/>
              <a:t>24.02.2022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0D766-C78E-40E2-B86F-F9108BBFA3A3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53D3A-350A-410E-8659-EED8FDB4EE05}" type="datetimeFigureOut">
              <a:rPr lang="tr-TR" smtClean="0"/>
              <a:pPr/>
              <a:t>24.02.2022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0D766-C78E-40E2-B86F-F9108BBFA3A3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53D3A-350A-410E-8659-EED8FDB4EE05}" type="datetimeFigureOut">
              <a:rPr lang="tr-TR" smtClean="0"/>
              <a:pPr/>
              <a:t>24.02.2022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0D766-C78E-40E2-B86F-F9108BBFA3A3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tr-TR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53D3A-350A-410E-8659-EED8FDB4EE05}" type="datetimeFigureOut">
              <a:rPr lang="tr-TR" smtClean="0"/>
              <a:pPr/>
              <a:t>24.02.2022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0D766-C78E-40E2-B86F-F9108BBFA3A3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ek Köşesi Kesik ve Yuvarlatılmış Dikdörtgen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Dik Üçgen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53D3A-350A-410E-8659-EED8FDB4EE05}" type="datetimeFigureOut">
              <a:rPr lang="tr-TR" smtClean="0"/>
              <a:pPr/>
              <a:t>24.02.2022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620D766-C78E-40E2-B86F-F9108BBFA3A3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/>
              <a:t>Resim eklemek için simgeyi tıklatın</a:t>
            </a:r>
            <a:endParaRPr kumimoji="0" lang="en-US" dirty="0"/>
          </a:p>
        </p:txBody>
      </p:sp>
      <p:sp>
        <p:nvSpPr>
          <p:cNvPr id="10" name="9 Serbest Form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10 Serbest Form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Serbest Form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Serbest Form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8 Başlık Yer Tutucusu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0" name="29 Metin Yer Tutucusu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/>
              <a:t>Asıl metin stillerini düzenlemek için tıklatın</a:t>
            </a:r>
          </a:p>
          <a:p>
            <a:pPr lvl="1" eaLnBrk="1" latinLnBrk="0" hangingPunct="1"/>
            <a:r>
              <a:rPr kumimoji="0" lang="tr-TR"/>
              <a:t>İkinci düzey</a:t>
            </a:r>
          </a:p>
          <a:p>
            <a:pPr lvl="2" eaLnBrk="1" latinLnBrk="0" hangingPunct="1"/>
            <a:r>
              <a:rPr kumimoji="0" lang="tr-TR"/>
              <a:t>Üçüncü düzey</a:t>
            </a:r>
          </a:p>
          <a:p>
            <a:pPr lvl="3" eaLnBrk="1" latinLnBrk="0" hangingPunct="1"/>
            <a:r>
              <a:rPr kumimoji="0" lang="tr-TR"/>
              <a:t>Dördüncü düzey</a:t>
            </a:r>
          </a:p>
          <a:p>
            <a:pPr lvl="4" eaLnBrk="1" latinLnBrk="0" hangingPunct="1"/>
            <a:r>
              <a:rPr kumimoji="0" lang="tr-TR"/>
              <a:t>Beşinci düzey</a:t>
            </a:r>
            <a:endParaRPr kumimoji="0" lang="en-US"/>
          </a:p>
        </p:txBody>
      </p:sp>
      <p:sp>
        <p:nvSpPr>
          <p:cNvPr id="10" name="9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7453D3A-350A-410E-8659-EED8FDB4EE05}" type="datetimeFigureOut">
              <a:rPr lang="tr-TR" smtClean="0"/>
              <a:pPr/>
              <a:t>24.02.2022</a:t>
            </a:fld>
            <a:endParaRPr lang="tr-TR"/>
          </a:p>
        </p:txBody>
      </p:sp>
      <p:sp>
        <p:nvSpPr>
          <p:cNvPr id="22" name="21 Altbilgi Yer Tutucusu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18" name="17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620D766-C78E-40E2-B86F-F9108BBFA3A3}" type="slidenum">
              <a:rPr lang="tr-TR" smtClean="0"/>
              <a:pPr/>
              <a:t>‹#›</a:t>
            </a:fld>
            <a:endParaRPr lang="tr-TR"/>
          </a:p>
        </p:txBody>
      </p:sp>
      <p:grpSp>
        <p:nvGrpSpPr>
          <p:cNvPr id="2" name="1 Grup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11 Serbest Form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12 Serbest Form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0.wav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1.wav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2.wav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3.wav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4.wav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5.wav"/><Relationship Id="rId4" Type="http://schemas.openxmlformats.org/officeDocument/2006/relationships/image" Target="../media/image31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6.wav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7.wav"/><Relationship Id="rId5" Type="http://schemas.openxmlformats.org/officeDocument/2006/relationships/image" Target="../media/image36.png"/><Relationship Id="rId4" Type="http://schemas.openxmlformats.org/officeDocument/2006/relationships/image" Target="../media/image3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.wav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audio" Target="../media/audio20.wav"/><Relationship Id="rId7" Type="http://schemas.openxmlformats.org/officeDocument/2006/relationships/image" Target="../media/image43.png"/><Relationship Id="rId2" Type="http://schemas.openxmlformats.org/officeDocument/2006/relationships/audio" Target="../media/audio19.wav"/><Relationship Id="rId1" Type="http://schemas.openxmlformats.org/officeDocument/2006/relationships/audio" Target="../media/audio18.wav"/><Relationship Id="rId6" Type="http://schemas.openxmlformats.org/officeDocument/2006/relationships/image" Target="../media/image42.png"/><Relationship Id="rId5" Type="http://schemas.openxmlformats.org/officeDocument/2006/relationships/image" Target="../media/image41.gif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4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gif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0.wav"/><Relationship Id="rId4" Type="http://schemas.openxmlformats.org/officeDocument/2006/relationships/image" Target="../media/image4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gif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9.wav"/><Relationship Id="rId4" Type="http://schemas.openxmlformats.org/officeDocument/2006/relationships/image" Target="../media/image4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gif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6.wav"/><Relationship Id="rId4" Type="http://schemas.openxmlformats.org/officeDocument/2006/relationships/image" Target="../media/image51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3.wav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gif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hyperlink" Target="http://www.eegitimim.com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2.jpg"/><Relationship Id="rId4" Type="http://schemas.openxmlformats.org/officeDocument/2006/relationships/image" Target="../media/image61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4.wav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5.wav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6.wav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7.wav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8.wav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9.wav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6" name="Picture 4" descr="http://www.petsinnewmexico.com/images/bigstock-Pets-In-Front-Of-A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3140968"/>
            <a:ext cx="4608512" cy="3072341"/>
          </a:xfrm>
          <a:prstGeom prst="rect">
            <a:avLst/>
          </a:prstGeom>
          <a:noFill/>
        </p:spPr>
      </p:pic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11560" y="764704"/>
            <a:ext cx="7851648" cy="1499592"/>
          </a:xfrm>
        </p:spPr>
        <p:txBody>
          <a:bodyPr>
            <a:normAutofit fontScale="90000"/>
          </a:bodyPr>
          <a:lstStyle/>
          <a:p>
            <a:pPr algn="ctr"/>
            <a:r>
              <a:rPr lang="tr-TR" sz="12000" dirty="0">
                <a:solidFill>
                  <a:srgbClr val="FF0000"/>
                </a:solidFill>
              </a:rPr>
              <a:t>PETS</a:t>
            </a:r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8914" name="Picture 2" descr="http://www.acerlux.com/images/350_Swing_Cat_Dog_Skunk_-_XL_clr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80528" y="1916832"/>
            <a:ext cx="4220268" cy="28618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tr-TR" sz="8800" dirty="0" err="1">
                <a:solidFill>
                  <a:srgbClr val="FF0000"/>
                </a:solidFill>
              </a:rPr>
              <a:t>duck</a:t>
            </a:r>
            <a:endParaRPr lang="tr-TR" sz="8800" dirty="0">
              <a:solidFill>
                <a:srgbClr val="FF0000"/>
              </a:solidFill>
            </a:endParaRPr>
          </a:p>
        </p:txBody>
      </p:sp>
      <p:pic>
        <p:nvPicPr>
          <p:cNvPr id="59394" name="Picture 2" descr="http://media0.giphy.com/media/CZcoGp0eXLCH6/giphy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2492896"/>
            <a:ext cx="5750637" cy="3312368"/>
          </a:xfrm>
          <a:prstGeom prst="rect">
            <a:avLst/>
          </a:prstGeom>
          <a:noFill/>
        </p:spPr>
      </p:pic>
      <p:pic>
        <p:nvPicPr>
          <p:cNvPr id="5" name="duck.wav">
            <a:hlinkClick r:id="" action="ppaction://media"/>
          </p:cNvPr>
          <p:cNvPicPr>
            <a:picLocks noGrp="1" noRot="1" noChangeAspect="1"/>
          </p:cNvPicPr>
          <p:nvPr>
            <p:ph idx="1"/>
            <a:wavAudioFile r:embed="rId1" name="duck.wav"/>
          </p:nvPr>
        </p:nvPicPr>
        <p:blipFill>
          <a:blip r:embed="rId4" cstate="print"/>
          <a:stretch>
            <a:fillRect/>
          </a:stretch>
        </p:blipFill>
        <p:spPr>
          <a:xfrm>
            <a:off x="1979712" y="1124744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41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tr-TR" sz="8800" dirty="0" err="1">
                <a:solidFill>
                  <a:srgbClr val="FF0000"/>
                </a:solidFill>
              </a:rPr>
              <a:t>horse</a:t>
            </a:r>
            <a:endParaRPr lang="tr-TR" sz="8800" dirty="0">
              <a:solidFill>
                <a:srgbClr val="FF0000"/>
              </a:solidFill>
            </a:endParaRPr>
          </a:p>
        </p:txBody>
      </p:sp>
      <p:pic>
        <p:nvPicPr>
          <p:cNvPr id="58370" name="Picture 2" descr="https://i.chzbgr.com/maxW500/5198070272/h3C9653BF/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2564904"/>
            <a:ext cx="6022021" cy="3384376"/>
          </a:xfrm>
          <a:prstGeom prst="rect">
            <a:avLst/>
          </a:prstGeom>
          <a:noFill/>
        </p:spPr>
      </p:pic>
      <p:sp>
        <p:nvSpPr>
          <p:cNvPr id="5" name="4 Aşağı Ok"/>
          <p:cNvSpPr/>
          <p:nvPr/>
        </p:nvSpPr>
        <p:spPr>
          <a:xfrm rot="18782606">
            <a:off x="1186633" y="2521350"/>
            <a:ext cx="484632" cy="1390131"/>
          </a:xfrm>
          <a:prstGeom prst="downArrow">
            <a:avLst/>
          </a:prstGeom>
          <a:solidFill>
            <a:srgbClr val="66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6" name="horse.wav">
            <a:hlinkClick r:id="" action="ppaction://media"/>
          </p:cNvPr>
          <p:cNvPicPr>
            <a:picLocks noGrp="1" noRot="1" noChangeAspect="1"/>
          </p:cNvPicPr>
          <p:nvPr>
            <p:ph idx="1"/>
            <a:wavAudioFile r:embed="rId1" name="horse.wav"/>
          </p:nvPr>
        </p:nvPicPr>
        <p:blipFill>
          <a:blip r:embed="rId4" cstate="print"/>
          <a:stretch>
            <a:fillRect/>
          </a:stretch>
        </p:blipFill>
        <p:spPr>
          <a:xfrm>
            <a:off x="2339752" y="1124744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51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tr-TR" sz="8800" dirty="0" err="1">
                <a:solidFill>
                  <a:srgbClr val="FF0000"/>
                </a:solidFill>
              </a:rPr>
              <a:t>frog</a:t>
            </a:r>
            <a:endParaRPr lang="tr-TR" sz="8800" dirty="0">
              <a:solidFill>
                <a:srgbClr val="FF0000"/>
              </a:solidFill>
            </a:endParaRPr>
          </a:p>
        </p:txBody>
      </p:sp>
      <p:pic>
        <p:nvPicPr>
          <p:cNvPr id="61442" name="Picture 2" descr="http://www.gifs.net/Animation11/Animals/Frogs/Jumping_frog_2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2636912"/>
            <a:ext cx="2880320" cy="3614802"/>
          </a:xfrm>
          <a:prstGeom prst="rect">
            <a:avLst/>
          </a:prstGeom>
          <a:noFill/>
        </p:spPr>
      </p:pic>
      <p:pic>
        <p:nvPicPr>
          <p:cNvPr id="5" name="frog.wav">
            <a:hlinkClick r:id="" action="ppaction://media"/>
          </p:cNvPr>
          <p:cNvPicPr>
            <a:picLocks noGrp="1" noRot="1" noChangeAspect="1"/>
          </p:cNvPicPr>
          <p:nvPr>
            <p:ph idx="1"/>
            <a:wavAudioFile r:embed="rId1" name="frog.wav"/>
          </p:nvPr>
        </p:nvPicPr>
        <p:blipFill>
          <a:blip r:embed="rId4" cstate="print"/>
          <a:stretch>
            <a:fillRect/>
          </a:stretch>
        </p:blipFill>
        <p:spPr>
          <a:xfrm>
            <a:off x="2051720" y="1052736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71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tr-TR" sz="8800" dirty="0" err="1">
                <a:solidFill>
                  <a:srgbClr val="FF0000"/>
                </a:solidFill>
              </a:rPr>
              <a:t>monkey</a:t>
            </a:r>
            <a:endParaRPr lang="tr-TR" sz="8800" dirty="0">
              <a:solidFill>
                <a:srgbClr val="FF0000"/>
              </a:solidFill>
            </a:endParaRPr>
          </a:p>
        </p:txBody>
      </p:sp>
      <p:pic>
        <p:nvPicPr>
          <p:cNvPr id="62466" name="Picture 2" descr="http://tx.english-ch.com/teacher/menchie/monkey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2348880"/>
            <a:ext cx="3960440" cy="3802924"/>
          </a:xfrm>
          <a:prstGeom prst="rect">
            <a:avLst/>
          </a:prstGeom>
          <a:noFill/>
        </p:spPr>
      </p:pic>
      <p:pic>
        <p:nvPicPr>
          <p:cNvPr id="5" name="monkey.wav">
            <a:hlinkClick r:id="" action="ppaction://media"/>
          </p:cNvPr>
          <p:cNvPicPr>
            <a:picLocks noGrp="1" noRot="1" noChangeAspect="1"/>
          </p:cNvPicPr>
          <p:nvPr>
            <p:ph idx="1"/>
            <a:wavAudioFile r:embed="rId1" name="monkey.wav"/>
          </p:nvPr>
        </p:nvPicPr>
        <p:blipFill>
          <a:blip r:embed="rId4" cstate="print"/>
          <a:stretch>
            <a:fillRect/>
          </a:stretch>
        </p:blipFill>
        <p:spPr>
          <a:xfrm>
            <a:off x="1835696" y="119675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62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tr-TR" sz="8800" dirty="0" err="1">
                <a:solidFill>
                  <a:schemeClr val="accent1"/>
                </a:solidFill>
              </a:rPr>
              <a:t>donkey</a:t>
            </a:r>
            <a:endParaRPr lang="tr-TR" sz="8800" dirty="0">
              <a:solidFill>
                <a:schemeClr val="accent1"/>
              </a:solidFill>
            </a:endParaRPr>
          </a:p>
        </p:txBody>
      </p:sp>
      <p:pic>
        <p:nvPicPr>
          <p:cNvPr id="63490" name="Picture 2" descr="http://25.media.tumblr.com/tumblr_memaanhVIK1qk381no1_r2_250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2204864"/>
            <a:ext cx="3312368" cy="3799083"/>
          </a:xfrm>
          <a:prstGeom prst="rect">
            <a:avLst/>
          </a:prstGeom>
          <a:noFill/>
        </p:spPr>
      </p:pic>
      <p:pic>
        <p:nvPicPr>
          <p:cNvPr id="5" name="donkey.wav">
            <a:hlinkClick r:id="" action="ppaction://media"/>
          </p:cNvPr>
          <p:cNvPicPr>
            <a:picLocks noGrp="1" noRot="1" noChangeAspect="1"/>
          </p:cNvPicPr>
          <p:nvPr>
            <p:ph idx="1"/>
            <a:wavAudioFile r:embed="rId1" name="donkey.wav"/>
          </p:nvPr>
        </p:nvPicPr>
        <p:blipFill>
          <a:blip r:embed="rId4" cstate="print"/>
          <a:stretch>
            <a:fillRect/>
          </a:stretch>
        </p:blipFill>
        <p:spPr>
          <a:xfrm>
            <a:off x="1619672" y="98072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52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tr-TR" sz="8800" dirty="0" err="1">
                <a:solidFill>
                  <a:srgbClr val="FF0000"/>
                </a:solidFill>
              </a:rPr>
              <a:t>tree</a:t>
            </a:r>
            <a:endParaRPr lang="tr-TR" sz="8800" dirty="0">
              <a:solidFill>
                <a:srgbClr val="FF0000"/>
              </a:solidFill>
            </a:endParaRPr>
          </a:p>
        </p:txBody>
      </p:sp>
      <p:pic>
        <p:nvPicPr>
          <p:cNvPr id="5" name="tree.wav">
            <a:hlinkClick r:id="" action="ppaction://media"/>
          </p:cNvPr>
          <p:cNvPicPr>
            <a:picLocks noGrp="1" noRot="1" noChangeAspect="1"/>
          </p:cNvPicPr>
          <p:nvPr>
            <p:ph idx="1"/>
            <a:wavAudioFile r:embed="rId1" name="tree.wav"/>
          </p:nvPr>
        </p:nvPicPr>
        <p:blipFill>
          <a:blip r:embed="rId3" cstate="print"/>
          <a:stretch>
            <a:fillRect/>
          </a:stretch>
        </p:blipFill>
        <p:spPr>
          <a:xfrm>
            <a:off x="2267744" y="1124744"/>
            <a:ext cx="304800" cy="304800"/>
          </a:xfrm>
          <a:prstGeom prst="rect">
            <a:avLst/>
          </a:prstGeom>
        </p:spPr>
      </p:pic>
      <p:pic>
        <p:nvPicPr>
          <p:cNvPr id="10242" name="Picture 2" descr="http://www.rupert.id.au/examples/tree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832" y="2132856"/>
            <a:ext cx="3145532" cy="37796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49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tr-TR" sz="8800" dirty="0">
                <a:solidFill>
                  <a:srgbClr val="FF0000"/>
                </a:solidFill>
              </a:rPr>
              <a:t>car</a:t>
            </a:r>
          </a:p>
        </p:txBody>
      </p:sp>
      <p:pic>
        <p:nvPicPr>
          <p:cNvPr id="68610" name="Picture 2" descr="http://heroeswallpapers.com/wp-content/uploads/2012/12/cartoon-car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2348880"/>
            <a:ext cx="5486400" cy="3362326"/>
          </a:xfrm>
          <a:prstGeom prst="rect">
            <a:avLst/>
          </a:prstGeom>
          <a:noFill/>
        </p:spPr>
      </p:pic>
      <p:pic>
        <p:nvPicPr>
          <p:cNvPr id="5" name="car.wav">
            <a:hlinkClick r:id="" action="ppaction://media"/>
          </p:cNvPr>
          <p:cNvPicPr>
            <a:picLocks noGrp="1" noRot="1" noChangeAspect="1"/>
          </p:cNvPicPr>
          <p:nvPr>
            <p:ph idx="1"/>
            <a:wavAudioFile r:embed="rId1" name="car.wav"/>
          </p:nvPr>
        </p:nvPicPr>
        <p:blipFill>
          <a:blip r:embed="rId4" cstate="print"/>
          <a:stretch>
            <a:fillRect/>
          </a:stretch>
        </p:blipFill>
        <p:spPr>
          <a:xfrm>
            <a:off x="2195736" y="1052736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43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tr-TR" sz="8800" dirty="0" err="1">
                <a:solidFill>
                  <a:srgbClr val="FF0000"/>
                </a:solidFill>
              </a:rPr>
              <a:t>Where</a:t>
            </a:r>
            <a:endParaRPr lang="tr-TR" sz="8800" dirty="0">
              <a:solidFill>
                <a:srgbClr val="FF0000"/>
              </a:solidFill>
            </a:endParaRPr>
          </a:p>
        </p:txBody>
      </p:sp>
      <p:pic>
        <p:nvPicPr>
          <p:cNvPr id="70658" name="Picture 2" descr="http://cdn.chriscolotti.us/wp-content/uploads/2012/07/where-are-you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2492896"/>
            <a:ext cx="4953000" cy="3076575"/>
          </a:xfrm>
          <a:prstGeom prst="rect">
            <a:avLst/>
          </a:prstGeom>
          <a:noFill/>
        </p:spPr>
      </p:pic>
      <p:pic>
        <p:nvPicPr>
          <p:cNvPr id="70660" name="Picture 4" descr="http://www.rocketswag.com/medicine/images/Where-Are-Neurotransmitters-Produce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2708920"/>
            <a:ext cx="3305175" cy="3295651"/>
          </a:xfrm>
          <a:prstGeom prst="rect">
            <a:avLst/>
          </a:prstGeom>
          <a:noFill/>
        </p:spPr>
      </p:pic>
      <p:pic>
        <p:nvPicPr>
          <p:cNvPr id="6" name="where.wav">
            <a:hlinkClick r:id="" action="ppaction://media"/>
          </p:cNvPr>
          <p:cNvPicPr>
            <a:picLocks noGrp="1" noRot="1" noChangeAspect="1"/>
          </p:cNvPicPr>
          <p:nvPr>
            <p:ph idx="1"/>
            <a:wavAudioFile r:embed="rId1" name="where.wav"/>
          </p:nvPr>
        </p:nvPicPr>
        <p:blipFill>
          <a:blip r:embed="rId5" cstate="print"/>
          <a:stretch>
            <a:fillRect/>
          </a:stretch>
        </p:blipFill>
        <p:spPr>
          <a:xfrm>
            <a:off x="1979712" y="1052736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49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tr-TR" sz="8800" dirty="0">
                <a:solidFill>
                  <a:srgbClr val="FF0000"/>
                </a:solidFill>
              </a:rPr>
              <a:t>in </a:t>
            </a:r>
            <a:r>
              <a:rPr lang="tr-TR" sz="8800" dirty="0" err="1">
                <a:solidFill>
                  <a:schemeClr val="tx1"/>
                </a:solidFill>
              </a:rPr>
              <a:t>the</a:t>
            </a:r>
            <a:r>
              <a:rPr lang="tr-TR" sz="8800" dirty="0">
                <a:solidFill>
                  <a:schemeClr val="tx1"/>
                </a:solidFill>
              </a:rPr>
              <a:t> </a:t>
            </a:r>
            <a:r>
              <a:rPr lang="tr-TR" sz="8800" dirty="0" err="1">
                <a:solidFill>
                  <a:schemeClr val="tx1"/>
                </a:solidFill>
              </a:rPr>
              <a:t>tree</a:t>
            </a:r>
            <a:endParaRPr lang="tr-TR" sz="8800" dirty="0">
              <a:solidFill>
                <a:schemeClr val="tx1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7170" name="Picture 2" descr="http://webecoist.com/wp-content/uploads/2008/08/amazing-goat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140968"/>
            <a:ext cx="3295295" cy="2827412"/>
          </a:xfrm>
          <a:prstGeom prst="rect">
            <a:avLst/>
          </a:prstGeom>
          <a:noFill/>
        </p:spPr>
      </p:pic>
      <p:pic>
        <p:nvPicPr>
          <p:cNvPr id="7172" name="Picture 4" descr="http://imfdirect.files.wordpress.com/2013/04/dbcstock032108_5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3121982"/>
            <a:ext cx="2592288" cy="2820105"/>
          </a:xfrm>
          <a:prstGeom prst="rect">
            <a:avLst/>
          </a:prstGeom>
          <a:noFill/>
        </p:spPr>
      </p:pic>
      <p:pic>
        <p:nvPicPr>
          <p:cNvPr id="7174" name="Picture 6" descr="http://truckinthetree.com/images/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0232" y="3140968"/>
            <a:ext cx="2088232" cy="27795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tr-TR" sz="8800" dirty="0">
                <a:solidFill>
                  <a:srgbClr val="FF0000"/>
                </a:solidFill>
              </a:rPr>
              <a:t>on </a:t>
            </a:r>
            <a:r>
              <a:rPr lang="tr-TR" sz="8800" dirty="0" err="1">
                <a:solidFill>
                  <a:schemeClr val="tx1"/>
                </a:solidFill>
              </a:rPr>
              <a:t>the</a:t>
            </a:r>
            <a:r>
              <a:rPr lang="tr-TR" sz="8800" dirty="0">
                <a:solidFill>
                  <a:schemeClr val="tx1"/>
                </a:solidFill>
              </a:rPr>
              <a:t> car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37890" name="Picture 2" descr="http://www.gtspirit.com/wp-content/uploads/2012/09/Lion-on-Ferrari-458-Ital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2105557"/>
            <a:ext cx="6696744" cy="39064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tr-TR" sz="8800" dirty="0" err="1">
                <a:solidFill>
                  <a:srgbClr val="FF0000"/>
                </a:solidFill>
              </a:rPr>
              <a:t>dog</a:t>
            </a:r>
            <a:r>
              <a:rPr lang="tr-TR" sz="8800" dirty="0"/>
              <a:t> </a:t>
            </a:r>
          </a:p>
        </p:txBody>
      </p:sp>
      <p:pic>
        <p:nvPicPr>
          <p:cNvPr id="1026" name="Picture 2" descr="http://www.acerlux.com/images/200_animated-dog-2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2780928"/>
            <a:ext cx="4176464" cy="3744416"/>
          </a:xfrm>
          <a:prstGeom prst="rect">
            <a:avLst/>
          </a:prstGeom>
          <a:noFill/>
        </p:spPr>
      </p:pic>
      <p:pic>
        <p:nvPicPr>
          <p:cNvPr id="5" name="dog.wav">
            <a:hlinkClick r:id="" action="ppaction://media"/>
          </p:cNvPr>
          <p:cNvPicPr>
            <a:picLocks noGrp="1" noRot="1" noChangeAspect="1"/>
          </p:cNvPicPr>
          <p:nvPr>
            <p:ph idx="1"/>
            <a:wavAudioFile r:embed="rId1" name="dog.wav"/>
          </p:nvPr>
        </p:nvPicPr>
        <p:blipFill>
          <a:blip r:embed="rId4" cstate="print"/>
          <a:stretch>
            <a:fillRect/>
          </a:stretch>
        </p:blipFill>
        <p:spPr>
          <a:xfrm>
            <a:off x="2267744" y="1124744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47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56000" showWhenStopped="0"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8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tr-TR" sz="6600" dirty="0" err="1">
                <a:solidFill>
                  <a:srgbClr val="FF0000"/>
                </a:solidFill>
              </a:rPr>
              <a:t>over</a:t>
            </a:r>
            <a:r>
              <a:rPr lang="tr-TR" sz="6600" dirty="0">
                <a:solidFill>
                  <a:srgbClr val="FF0000"/>
                </a:solidFill>
              </a:rPr>
              <a:t> </a:t>
            </a:r>
            <a:r>
              <a:rPr lang="tr-TR" sz="6600" dirty="0" err="1">
                <a:solidFill>
                  <a:srgbClr val="FF0000"/>
                </a:solidFill>
              </a:rPr>
              <a:t>there</a:t>
            </a:r>
            <a:r>
              <a:rPr lang="tr-TR" sz="6600" dirty="0">
                <a:solidFill>
                  <a:srgbClr val="FF0000"/>
                </a:solidFill>
              </a:rPr>
              <a:t> </a:t>
            </a:r>
            <a:r>
              <a:rPr lang="tr-TR" sz="6600" dirty="0">
                <a:solidFill>
                  <a:schemeClr val="tx1"/>
                </a:solidFill>
              </a:rPr>
              <a:t>/</a:t>
            </a:r>
            <a:r>
              <a:rPr lang="tr-TR" sz="6600" dirty="0">
                <a:solidFill>
                  <a:srgbClr val="FF0000"/>
                </a:solidFill>
              </a:rPr>
              <a:t> </a:t>
            </a:r>
            <a:r>
              <a:rPr lang="tr-TR" sz="6600" dirty="0" err="1">
                <a:solidFill>
                  <a:srgbClr val="FF0000"/>
                </a:solidFill>
              </a:rPr>
              <a:t>right</a:t>
            </a:r>
            <a:r>
              <a:rPr lang="tr-TR" sz="6600" dirty="0">
                <a:solidFill>
                  <a:srgbClr val="FF0000"/>
                </a:solidFill>
              </a:rPr>
              <a:t> </a:t>
            </a:r>
            <a:r>
              <a:rPr lang="tr-TR" sz="6600" dirty="0" err="1">
                <a:solidFill>
                  <a:srgbClr val="FF0000"/>
                </a:solidFill>
              </a:rPr>
              <a:t>there</a:t>
            </a:r>
            <a:endParaRPr lang="tr-TR" sz="6600" dirty="0">
              <a:solidFill>
                <a:schemeClr val="tx1"/>
              </a:solidFill>
            </a:endParaRPr>
          </a:p>
        </p:txBody>
      </p:sp>
      <p:pic>
        <p:nvPicPr>
          <p:cNvPr id="38914" name="Picture 2" descr="http://3.bp.blogspot.com/_i3eV84cIPqw/S89LYs63YlI/AAAAAAAAAEk/gnDRIB_32WY/s1600/overthere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75656" y="2060848"/>
            <a:ext cx="6172200" cy="4095750"/>
          </a:xfrm>
          <a:prstGeom prst="rect">
            <a:avLst/>
          </a:prstGeom>
          <a:noFill/>
        </p:spPr>
      </p:pic>
      <p:pic>
        <p:nvPicPr>
          <p:cNvPr id="12" name="over.wav">
            <a:hlinkClick r:id="" action="ppaction://media"/>
          </p:cNvPr>
          <p:cNvPicPr>
            <a:picLocks noGrp="1" noRot="1" noChangeAspect="1"/>
          </p:cNvPicPr>
          <p:nvPr>
            <p:ph idx="1"/>
            <a:wavAudioFile r:embed="rId1" name="over.wav"/>
          </p:nvPr>
        </p:nvPicPr>
        <p:blipFill>
          <a:blip r:embed="rId6" cstate="print"/>
          <a:stretch>
            <a:fillRect/>
          </a:stretch>
        </p:blipFill>
        <p:spPr>
          <a:xfrm>
            <a:off x="1403648" y="1988840"/>
            <a:ext cx="304800" cy="304800"/>
          </a:xfrm>
          <a:prstGeom prst="rect">
            <a:avLst/>
          </a:prstGeom>
        </p:spPr>
      </p:pic>
      <p:pic>
        <p:nvPicPr>
          <p:cNvPr id="13" name="there.wav">
            <a:hlinkClick r:id="" action="ppaction://media"/>
          </p:cNvPr>
          <p:cNvPicPr>
            <a:picLocks noRot="1" noChangeAspect="1"/>
          </p:cNvPicPr>
          <p:nvPr>
            <a:wavAudioFile r:embed="rId2" name="there.wav"/>
          </p:nvPr>
        </p:nvPicPr>
        <p:blipFill>
          <a:blip r:embed="rId7" cstate="print"/>
          <a:stretch>
            <a:fillRect/>
          </a:stretch>
        </p:blipFill>
        <p:spPr>
          <a:xfrm>
            <a:off x="2987824" y="1988840"/>
            <a:ext cx="304800" cy="304800"/>
          </a:xfrm>
          <a:prstGeom prst="rect">
            <a:avLst/>
          </a:prstGeom>
        </p:spPr>
      </p:pic>
      <p:pic>
        <p:nvPicPr>
          <p:cNvPr id="14" name="right.wav">
            <a:hlinkClick r:id="" action="ppaction://media"/>
          </p:cNvPr>
          <p:cNvPicPr>
            <a:picLocks noRot="1" noChangeAspect="1"/>
          </p:cNvPicPr>
          <p:nvPr>
            <a:wavAudioFile r:embed="rId3" name="right.wav"/>
          </p:nvPr>
        </p:nvPicPr>
        <p:blipFill>
          <a:blip r:embed="rId8" cstate="print"/>
          <a:stretch>
            <a:fillRect/>
          </a:stretch>
        </p:blipFill>
        <p:spPr>
          <a:xfrm>
            <a:off x="5508104" y="2060848"/>
            <a:ext cx="304800" cy="304800"/>
          </a:xfrm>
          <a:prstGeom prst="rect">
            <a:avLst/>
          </a:prstGeom>
        </p:spPr>
      </p:pic>
      <p:pic>
        <p:nvPicPr>
          <p:cNvPr id="15" name="there.wav">
            <a:hlinkClick r:id="" action="ppaction://media"/>
          </p:cNvPr>
          <p:cNvPicPr>
            <a:picLocks noRot="1" noChangeAspect="1"/>
          </p:cNvPicPr>
          <p:nvPr>
            <a:wavAudioFile r:embed="rId2" name="there.wav"/>
          </p:nvPr>
        </p:nvPicPr>
        <p:blipFill>
          <a:blip r:embed="rId9" cstate="print"/>
          <a:stretch>
            <a:fillRect/>
          </a:stretch>
        </p:blipFill>
        <p:spPr>
          <a:xfrm>
            <a:off x="7380312" y="206084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526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26"/>
                            </p:stCondLst>
                            <p:childTnLst>
                              <p:par>
                                <p:cTn id="1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622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488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88"/>
                            </p:stCondLst>
                            <p:childTnLst>
                              <p:par>
                                <p:cTn id="2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622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>
                <p:cTn id="2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>
                <p:cTn id="2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84168" y="4509120"/>
            <a:ext cx="2448272" cy="1143000"/>
          </a:xfrm>
        </p:spPr>
        <p:txBody>
          <a:bodyPr>
            <a:noAutofit/>
          </a:bodyPr>
          <a:lstStyle/>
          <a:p>
            <a:pPr algn="ctr"/>
            <a:r>
              <a:rPr lang="tr-TR" sz="6600" dirty="0" err="1">
                <a:solidFill>
                  <a:srgbClr val="FF0000"/>
                </a:solidFill>
              </a:rPr>
              <a:t>fish</a:t>
            </a:r>
            <a:endParaRPr lang="tr-TR" sz="6600" dirty="0">
              <a:solidFill>
                <a:srgbClr val="FF0000"/>
              </a:solidFill>
            </a:endParaRPr>
          </a:p>
        </p:txBody>
      </p:sp>
      <p:pic>
        <p:nvPicPr>
          <p:cNvPr id="4098" name="Picture 2" descr="http://www.picgifs.com/graphics/d/ducks/graphics-ducks-306779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548680"/>
            <a:ext cx="2247900" cy="3333750"/>
          </a:xfrm>
          <a:prstGeom prst="rect">
            <a:avLst/>
          </a:prstGeom>
          <a:noFill/>
        </p:spPr>
      </p:pic>
      <p:sp>
        <p:nvSpPr>
          <p:cNvPr id="5" name="1 Başlık"/>
          <p:cNvSpPr txBox="1">
            <a:spLocks/>
          </p:cNvSpPr>
          <p:nvPr/>
        </p:nvSpPr>
        <p:spPr>
          <a:xfrm>
            <a:off x="3203848" y="4509120"/>
            <a:ext cx="2448272" cy="1143000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6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duck</a:t>
            </a:r>
            <a:endParaRPr kumimoji="0" lang="tr-TR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1 Başlık"/>
          <p:cNvSpPr txBox="1">
            <a:spLocks/>
          </p:cNvSpPr>
          <p:nvPr/>
        </p:nvSpPr>
        <p:spPr>
          <a:xfrm>
            <a:off x="611560" y="4518248"/>
            <a:ext cx="2448272" cy="1143000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6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rabbit</a:t>
            </a:r>
            <a:endParaRPr kumimoji="0" lang="tr-TR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duck.wav">
            <a:hlinkClick r:id="" action="ppaction://media"/>
          </p:cNvPr>
          <p:cNvPicPr>
            <a:picLocks noRot="1" noChangeAspect="1"/>
          </p:cNvPicPr>
          <p:nvPr>
            <a:wavAudioFile r:embed="rId1" name="duck.wav"/>
          </p:nvPr>
        </p:nvPicPr>
        <p:blipFill>
          <a:blip r:embed="rId4" cstate="print"/>
          <a:stretch>
            <a:fillRect/>
          </a:stretch>
        </p:blipFill>
        <p:spPr>
          <a:xfrm>
            <a:off x="4283968" y="5733256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41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3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2" grpId="0"/>
      <p:bldP spid="5" grpId="0"/>
      <p:bldP spid="5" grpId="1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84168" y="4509120"/>
            <a:ext cx="2448272" cy="1143000"/>
          </a:xfrm>
        </p:spPr>
        <p:txBody>
          <a:bodyPr>
            <a:noAutofit/>
          </a:bodyPr>
          <a:lstStyle/>
          <a:p>
            <a:pPr algn="ctr"/>
            <a:r>
              <a:rPr lang="tr-TR" sz="6600" dirty="0" err="1">
                <a:solidFill>
                  <a:srgbClr val="FF0000"/>
                </a:solidFill>
              </a:rPr>
              <a:t>dog</a:t>
            </a:r>
            <a:endParaRPr lang="tr-TR" sz="6600" dirty="0">
              <a:solidFill>
                <a:srgbClr val="FF0000"/>
              </a:solidFill>
            </a:endParaRPr>
          </a:p>
        </p:txBody>
      </p:sp>
      <p:sp>
        <p:nvSpPr>
          <p:cNvPr id="5" name="1 Başlık"/>
          <p:cNvSpPr txBox="1">
            <a:spLocks/>
          </p:cNvSpPr>
          <p:nvPr/>
        </p:nvSpPr>
        <p:spPr>
          <a:xfrm>
            <a:off x="683568" y="4581128"/>
            <a:ext cx="2448272" cy="1143000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6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mouse</a:t>
            </a:r>
            <a:endParaRPr kumimoji="0" lang="tr-TR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1 Başlık"/>
          <p:cNvSpPr txBox="1">
            <a:spLocks/>
          </p:cNvSpPr>
          <p:nvPr/>
        </p:nvSpPr>
        <p:spPr>
          <a:xfrm>
            <a:off x="3419872" y="4581128"/>
            <a:ext cx="2448272" cy="1143000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6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cat</a:t>
            </a:r>
            <a:endParaRPr kumimoji="0" lang="tr-TR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1986" name="Picture 2" descr="http://www.aeromaniacs.com/class/images/usb-mouse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692696"/>
            <a:ext cx="2857500" cy="2857500"/>
          </a:xfrm>
          <a:prstGeom prst="rect">
            <a:avLst/>
          </a:prstGeom>
          <a:noFill/>
        </p:spPr>
      </p:pic>
      <p:pic>
        <p:nvPicPr>
          <p:cNvPr id="7" name="mouse.wav">
            <a:hlinkClick r:id="" action="ppaction://media"/>
          </p:cNvPr>
          <p:cNvPicPr>
            <a:picLocks noRot="1" noChangeAspect="1"/>
          </p:cNvPicPr>
          <p:nvPr>
            <a:wavAudioFile r:embed="rId1" name="mouse.wav"/>
          </p:nvPr>
        </p:nvPicPr>
        <p:blipFill>
          <a:blip r:embed="rId4" cstate="print"/>
          <a:stretch>
            <a:fillRect/>
          </a:stretch>
        </p:blipFill>
        <p:spPr>
          <a:xfrm>
            <a:off x="1619672" y="5805264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4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65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3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2" grpId="0"/>
      <p:bldP spid="5" grpId="0"/>
      <p:bldP spid="5" grpId="1"/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39552" y="4581128"/>
            <a:ext cx="2448272" cy="1143000"/>
          </a:xfrm>
        </p:spPr>
        <p:txBody>
          <a:bodyPr>
            <a:noAutofit/>
          </a:bodyPr>
          <a:lstStyle/>
          <a:p>
            <a:pPr algn="ctr"/>
            <a:r>
              <a:rPr lang="tr-TR" sz="6600" dirty="0" err="1">
                <a:solidFill>
                  <a:srgbClr val="FF0000"/>
                </a:solidFill>
              </a:rPr>
              <a:t>fish</a:t>
            </a:r>
            <a:endParaRPr lang="tr-TR" sz="6600" dirty="0">
              <a:solidFill>
                <a:srgbClr val="FF0000"/>
              </a:solidFill>
            </a:endParaRPr>
          </a:p>
        </p:txBody>
      </p:sp>
      <p:sp>
        <p:nvSpPr>
          <p:cNvPr id="5" name="1 Başlık"/>
          <p:cNvSpPr txBox="1">
            <a:spLocks/>
          </p:cNvSpPr>
          <p:nvPr/>
        </p:nvSpPr>
        <p:spPr>
          <a:xfrm>
            <a:off x="6084168" y="4581128"/>
            <a:ext cx="2448272" cy="1143000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6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turtle</a:t>
            </a:r>
            <a:endParaRPr kumimoji="0" lang="tr-TR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1 Başlık"/>
          <p:cNvSpPr txBox="1">
            <a:spLocks/>
          </p:cNvSpPr>
          <p:nvPr/>
        </p:nvSpPr>
        <p:spPr>
          <a:xfrm>
            <a:off x="3275856" y="4581128"/>
            <a:ext cx="2448272" cy="1143000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6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frog</a:t>
            </a:r>
            <a:endParaRPr kumimoji="0" lang="tr-TR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3010" name="Picture 2" descr="http://i206.photobucket.com/albums/bb162/WEBBY_IS_DA_BOMB/turtle_scared_hiding_hg_clr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764704"/>
            <a:ext cx="2667000" cy="3333750"/>
          </a:xfrm>
          <a:prstGeom prst="rect">
            <a:avLst/>
          </a:prstGeom>
          <a:noFill/>
        </p:spPr>
      </p:pic>
      <p:pic>
        <p:nvPicPr>
          <p:cNvPr id="7" name="turtle.wav">
            <a:hlinkClick r:id="" action="ppaction://media"/>
          </p:cNvPr>
          <p:cNvPicPr>
            <a:picLocks noRot="1" noChangeAspect="1"/>
          </p:cNvPicPr>
          <p:nvPr>
            <a:wavAudioFile r:embed="rId1" name="turtle.wav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52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3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2" grpId="0"/>
      <p:bldP spid="5" grpId="0"/>
      <p:bldP spid="5" grpId="1"/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95536" y="3212976"/>
            <a:ext cx="8229600" cy="1143000"/>
          </a:xfrm>
        </p:spPr>
        <p:txBody>
          <a:bodyPr>
            <a:noAutofit/>
          </a:bodyPr>
          <a:lstStyle/>
          <a:p>
            <a:r>
              <a:rPr lang="tr-TR" sz="8000" dirty="0">
                <a:solidFill>
                  <a:schemeClr val="tx1"/>
                </a:solidFill>
              </a:rPr>
              <a:t>A</a:t>
            </a:r>
            <a:r>
              <a:rPr lang="tr-TR" sz="8800" dirty="0">
                <a:solidFill>
                  <a:schemeClr val="tx1"/>
                </a:solidFill>
              </a:rPr>
              <a:t>- </a:t>
            </a:r>
            <a:r>
              <a:rPr lang="tr-TR" sz="8000" dirty="0" err="1">
                <a:solidFill>
                  <a:srgbClr val="FF0000"/>
                </a:solidFill>
                <a:latin typeface="Hand writing Mutlu" pitchFamily="2" charset="0"/>
              </a:rPr>
              <a:t>What</a:t>
            </a:r>
            <a:r>
              <a:rPr lang="tr-TR" sz="8000" dirty="0">
                <a:solidFill>
                  <a:schemeClr val="tx1"/>
                </a:solidFill>
                <a:latin typeface="Hand writing Mutlu" pitchFamily="2" charset="0"/>
              </a:rPr>
              <a:t> is </a:t>
            </a:r>
            <a:r>
              <a:rPr lang="tr-TR" sz="8000" dirty="0" err="1">
                <a:solidFill>
                  <a:schemeClr val="tx1"/>
                </a:solidFill>
                <a:latin typeface="Hand writing Mutlu" pitchFamily="2" charset="0"/>
              </a:rPr>
              <a:t>this</a:t>
            </a:r>
            <a:r>
              <a:rPr lang="tr-TR" sz="8800" dirty="0">
                <a:solidFill>
                  <a:schemeClr val="tx1"/>
                </a:solidFill>
              </a:rPr>
              <a:t>?</a:t>
            </a:r>
          </a:p>
        </p:txBody>
      </p:sp>
      <p:pic>
        <p:nvPicPr>
          <p:cNvPr id="4" name="Picture 2" descr="http://www.acerlux.com/images/200_animated-dog-2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692696"/>
            <a:ext cx="2376264" cy="2130444"/>
          </a:xfrm>
          <a:prstGeom prst="rect">
            <a:avLst/>
          </a:prstGeom>
          <a:noFill/>
        </p:spPr>
      </p:pic>
      <p:sp>
        <p:nvSpPr>
          <p:cNvPr id="5" name="1 Başlık"/>
          <p:cNvSpPr txBox="1">
            <a:spLocks/>
          </p:cNvSpPr>
          <p:nvPr/>
        </p:nvSpPr>
        <p:spPr>
          <a:xfrm>
            <a:off x="395536" y="4581128"/>
            <a:ext cx="8229600" cy="1143000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8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B</a:t>
            </a:r>
            <a:r>
              <a:rPr kumimoji="0" lang="tr-TR" sz="8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- </a:t>
            </a:r>
            <a:r>
              <a:rPr kumimoji="0" lang="tr-TR" sz="8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Hand writing Mutlu" pitchFamily="2" charset="0"/>
                <a:ea typeface="+mj-ea"/>
                <a:cs typeface="+mj-cs"/>
              </a:rPr>
              <a:t>It</a:t>
            </a:r>
            <a:r>
              <a:rPr kumimoji="0" lang="tr-TR" sz="8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Hand writing Mutlu" pitchFamily="2" charset="0"/>
                <a:ea typeface="+mj-ea"/>
                <a:cs typeface="+mj-cs"/>
              </a:rPr>
              <a:t> is </a:t>
            </a:r>
            <a:r>
              <a:rPr kumimoji="0" lang="tr-TR" sz="8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and writing Mutlu" pitchFamily="2" charset="0"/>
                <a:ea typeface="+mj-ea"/>
                <a:cs typeface="+mj-cs"/>
              </a:rPr>
              <a:t>a </a:t>
            </a:r>
            <a:r>
              <a:rPr kumimoji="0" lang="tr-TR" sz="8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and writing Mutlu" pitchFamily="2" charset="0"/>
                <a:ea typeface="+mj-ea"/>
                <a:cs typeface="+mj-cs"/>
              </a:rPr>
              <a:t>dog</a:t>
            </a:r>
            <a:r>
              <a:rPr kumimoji="0" lang="tr-TR" sz="8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Hand writing Mutlu" pitchFamily="2" charset="0"/>
                <a:ea typeface="+mj-ea"/>
                <a:cs typeface="+mj-cs"/>
              </a:rPr>
              <a:t>.</a:t>
            </a:r>
            <a:endParaRPr kumimoji="0" lang="tr-TR" sz="8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6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95536" y="3212976"/>
            <a:ext cx="8229600" cy="1143000"/>
          </a:xfrm>
        </p:spPr>
        <p:txBody>
          <a:bodyPr>
            <a:noAutofit/>
          </a:bodyPr>
          <a:lstStyle/>
          <a:p>
            <a:r>
              <a:rPr lang="tr-TR" sz="8000" dirty="0">
                <a:solidFill>
                  <a:schemeClr val="tx1"/>
                </a:solidFill>
              </a:rPr>
              <a:t>A</a:t>
            </a:r>
            <a:r>
              <a:rPr lang="tr-TR" sz="8800" dirty="0">
                <a:solidFill>
                  <a:schemeClr val="tx1"/>
                </a:solidFill>
              </a:rPr>
              <a:t>- </a:t>
            </a:r>
            <a:r>
              <a:rPr lang="tr-TR" sz="8000" dirty="0" err="1">
                <a:solidFill>
                  <a:schemeClr val="tx1"/>
                </a:solidFill>
                <a:latin typeface="Hand writing Mutlu" pitchFamily="2" charset="0"/>
              </a:rPr>
              <a:t>What</a:t>
            </a:r>
            <a:r>
              <a:rPr lang="tr-TR" sz="8000" dirty="0">
                <a:solidFill>
                  <a:schemeClr val="tx1"/>
                </a:solidFill>
                <a:latin typeface="Hand writing Mutlu" pitchFamily="2" charset="0"/>
              </a:rPr>
              <a:t> is </a:t>
            </a:r>
            <a:r>
              <a:rPr lang="tr-TR" sz="8000" dirty="0" err="1">
                <a:solidFill>
                  <a:schemeClr val="tx1"/>
                </a:solidFill>
                <a:latin typeface="Hand writing Mutlu" pitchFamily="2" charset="0"/>
              </a:rPr>
              <a:t>this</a:t>
            </a:r>
            <a:r>
              <a:rPr lang="tr-TR" sz="88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5" name="1 Başlık"/>
          <p:cNvSpPr txBox="1">
            <a:spLocks/>
          </p:cNvSpPr>
          <p:nvPr/>
        </p:nvSpPr>
        <p:spPr>
          <a:xfrm>
            <a:off x="395536" y="4581128"/>
            <a:ext cx="8229600" cy="1143000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8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B</a:t>
            </a:r>
            <a:r>
              <a:rPr kumimoji="0" lang="tr-TR" sz="8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- </a:t>
            </a:r>
            <a:r>
              <a:rPr lang="tr-TR" sz="8000" dirty="0">
                <a:latin typeface="Hand writing Mutlu" pitchFamily="2" charset="0"/>
                <a:ea typeface="+mj-ea"/>
                <a:cs typeface="+mj-cs"/>
              </a:rPr>
              <a:t>……………….</a:t>
            </a:r>
            <a:r>
              <a:rPr kumimoji="0" lang="tr-TR" sz="8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Hand writing Mutlu" pitchFamily="2" charset="0"/>
                <a:ea typeface="+mj-ea"/>
                <a:cs typeface="+mj-cs"/>
              </a:rPr>
              <a:t>.</a:t>
            </a:r>
            <a:endParaRPr kumimoji="0" lang="tr-TR" sz="8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1 Başlık"/>
          <p:cNvSpPr txBox="1">
            <a:spLocks/>
          </p:cNvSpPr>
          <p:nvPr/>
        </p:nvSpPr>
        <p:spPr>
          <a:xfrm>
            <a:off x="1547664" y="4437112"/>
            <a:ext cx="6112296" cy="935360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tr-TR" sz="6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and writing Mutlu" pitchFamily="2" charset="0"/>
                <a:ea typeface="+mj-ea"/>
                <a:cs typeface="+mj-cs"/>
              </a:rPr>
              <a:t>It</a:t>
            </a:r>
            <a:r>
              <a:rPr kumimoji="0" lang="tr-TR" sz="66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and writing Mutlu" pitchFamily="2" charset="0"/>
                <a:ea typeface="+mj-ea"/>
                <a:cs typeface="+mj-cs"/>
              </a:rPr>
              <a:t> is a </a:t>
            </a:r>
            <a:r>
              <a:rPr kumimoji="0" lang="tr-TR" sz="66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and writing Mutlu" pitchFamily="2" charset="0"/>
                <a:ea typeface="+mj-ea"/>
                <a:cs typeface="+mj-cs"/>
              </a:rPr>
              <a:t>rabbit</a:t>
            </a:r>
            <a:endParaRPr kumimoji="0" lang="tr-TR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and writing Mutlu" pitchFamily="2" charset="0"/>
              <a:ea typeface="+mj-ea"/>
              <a:cs typeface="+mj-cs"/>
            </a:endParaRPr>
          </a:p>
        </p:txBody>
      </p:sp>
      <p:pic>
        <p:nvPicPr>
          <p:cNvPr id="39938" name="Picture 2" descr="http://animallia.com/assets/images/tavsan/gif_rabbit_105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476672"/>
            <a:ext cx="2562225" cy="25812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6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95536" y="3212976"/>
            <a:ext cx="8229600" cy="1143000"/>
          </a:xfrm>
        </p:spPr>
        <p:txBody>
          <a:bodyPr>
            <a:noAutofit/>
          </a:bodyPr>
          <a:lstStyle/>
          <a:p>
            <a:r>
              <a:rPr lang="tr-TR" sz="8000" dirty="0">
                <a:solidFill>
                  <a:schemeClr val="tx1"/>
                </a:solidFill>
              </a:rPr>
              <a:t>A</a:t>
            </a:r>
            <a:r>
              <a:rPr lang="tr-TR" sz="8800" dirty="0">
                <a:solidFill>
                  <a:schemeClr val="tx1"/>
                </a:solidFill>
              </a:rPr>
              <a:t>- </a:t>
            </a:r>
            <a:r>
              <a:rPr lang="tr-TR" sz="8000" dirty="0" err="1">
                <a:solidFill>
                  <a:schemeClr val="tx1"/>
                </a:solidFill>
                <a:latin typeface="Hand writing Mutlu" pitchFamily="2" charset="0"/>
              </a:rPr>
              <a:t>What</a:t>
            </a:r>
            <a:r>
              <a:rPr lang="tr-TR" sz="8000" dirty="0">
                <a:solidFill>
                  <a:schemeClr val="tx1"/>
                </a:solidFill>
                <a:latin typeface="Hand writing Mutlu" pitchFamily="2" charset="0"/>
              </a:rPr>
              <a:t> is </a:t>
            </a:r>
            <a:r>
              <a:rPr lang="tr-TR" sz="8000" dirty="0" err="1">
                <a:solidFill>
                  <a:schemeClr val="tx1"/>
                </a:solidFill>
                <a:latin typeface="Hand writing Mutlu" pitchFamily="2" charset="0"/>
              </a:rPr>
              <a:t>this</a:t>
            </a:r>
            <a:r>
              <a:rPr lang="tr-TR" sz="88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5" name="1 Başlık"/>
          <p:cNvSpPr txBox="1">
            <a:spLocks/>
          </p:cNvSpPr>
          <p:nvPr/>
        </p:nvSpPr>
        <p:spPr>
          <a:xfrm>
            <a:off x="395536" y="4581128"/>
            <a:ext cx="8229600" cy="1143000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8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B</a:t>
            </a:r>
            <a:r>
              <a:rPr kumimoji="0" lang="tr-TR" sz="8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- </a:t>
            </a:r>
            <a:r>
              <a:rPr lang="tr-TR" sz="8000" dirty="0">
                <a:latin typeface="Hand writing Mutlu" pitchFamily="2" charset="0"/>
                <a:ea typeface="+mj-ea"/>
                <a:cs typeface="+mj-cs"/>
              </a:rPr>
              <a:t>……………….</a:t>
            </a:r>
            <a:r>
              <a:rPr kumimoji="0" lang="tr-TR" sz="8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Hand writing Mutlu" pitchFamily="2" charset="0"/>
                <a:ea typeface="+mj-ea"/>
                <a:cs typeface="+mj-cs"/>
              </a:rPr>
              <a:t>.</a:t>
            </a:r>
            <a:endParaRPr kumimoji="0" lang="tr-TR" sz="8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Picture 4" descr="http://www.clipartsmania.com/gif/animals_gif/cartoon_birds_blue_flying_animation_clipart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764704"/>
            <a:ext cx="2160240" cy="1880416"/>
          </a:xfrm>
          <a:prstGeom prst="rect">
            <a:avLst/>
          </a:prstGeom>
          <a:noFill/>
        </p:spPr>
      </p:pic>
      <p:sp>
        <p:nvSpPr>
          <p:cNvPr id="7" name="1 Başlık"/>
          <p:cNvSpPr txBox="1">
            <a:spLocks/>
          </p:cNvSpPr>
          <p:nvPr/>
        </p:nvSpPr>
        <p:spPr>
          <a:xfrm>
            <a:off x="1547664" y="4437112"/>
            <a:ext cx="6112296" cy="935360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tr-TR" sz="6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and writing Mutlu" pitchFamily="2" charset="0"/>
                <a:ea typeface="+mj-ea"/>
                <a:cs typeface="+mj-cs"/>
              </a:rPr>
              <a:t>It</a:t>
            </a:r>
            <a:r>
              <a:rPr kumimoji="0" lang="tr-TR" sz="66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and writing Mutlu" pitchFamily="2" charset="0"/>
                <a:ea typeface="+mj-ea"/>
                <a:cs typeface="+mj-cs"/>
              </a:rPr>
              <a:t> is a </a:t>
            </a:r>
            <a:r>
              <a:rPr kumimoji="0" lang="tr-TR" sz="66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and writing Mutlu" pitchFamily="2" charset="0"/>
                <a:ea typeface="+mj-ea"/>
                <a:cs typeface="+mj-cs"/>
              </a:rPr>
              <a:t>bird</a:t>
            </a:r>
            <a:endParaRPr kumimoji="0" lang="tr-TR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and writing Mutlu" pitchFamily="2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6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95536" y="3212976"/>
            <a:ext cx="8229600" cy="1143000"/>
          </a:xfrm>
        </p:spPr>
        <p:txBody>
          <a:bodyPr>
            <a:noAutofit/>
          </a:bodyPr>
          <a:lstStyle/>
          <a:p>
            <a:r>
              <a:rPr lang="tr-TR" sz="8000" dirty="0">
                <a:solidFill>
                  <a:schemeClr val="tx1"/>
                </a:solidFill>
              </a:rPr>
              <a:t>A</a:t>
            </a:r>
            <a:r>
              <a:rPr lang="tr-TR" sz="8800" dirty="0">
                <a:solidFill>
                  <a:schemeClr val="tx1"/>
                </a:solidFill>
              </a:rPr>
              <a:t>- </a:t>
            </a:r>
            <a:r>
              <a:rPr lang="tr-TR" sz="8000" dirty="0" err="1">
                <a:solidFill>
                  <a:schemeClr val="tx1"/>
                </a:solidFill>
                <a:latin typeface="Hand writing Mutlu" pitchFamily="2" charset="0"/>
              </a:rPr>
              <a:t>What</a:t>
            </a:r>
            <a:r>
              <a:rPr lang="tr-TR" sz="8000" dirty="0">
                <a:solidFill>
                  <a:schemeClr val="tx1"/>
                </a:solidFill>
                <a:latin typeface="Hand writing Mutlu" pitchFamily="2" charset="0"/>
              </a:rPr>
              <a:t> is </a:t>
            </a:r>
            <a:r>
              <a:rPr lang="tr-TR" sz="8000" dirty="0" err="1">
                <a:solidFill>
                  <a:schemeClr val="tx1"/>
                </a:solidFill>
                <a:latin typeface="Hand writing Mutlu" pitchFamily="2" charset="0"/>
              </a:rPr>
              <a:t>this</a:t>
            </a:r>
            <a:r>
              <a:rPr lang="tr-TR" sz="88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5" name="1 Başlık"/>
          <p:cNvSpPr txBox="1">
            <a:spLocks/>
          </p:cNvSpPr>
          <p:nvPr/>
        </p:nvSpPr>
        <p:spPr>
          <a:xfrm>
            <a:off x="395536" y="4581128"/>
            <a:ext cx="8229600" cy="1143000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8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B</a:t>
            </a:r>
            <a:r>
              <a:rPr kumimoji="0" lang="tr-TR" sz="8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- </a:t>
            </a:r>
            <a:r>
              <a:rPr lang="tr-TR" sz="8000" dirty="0">
                <a:latin typeface="Hand writing Mutlu" pitchFamily="2" charset="0"/>
                <a:ea typeface="+mj-ea"/>
                <a:cs typeface="+mj-cs"/>
              </a:rPr>
              <a:t>……………….</a:t>
            </a:r>
            <a:r>
              <a:rPr kumimoji="0" lang="tr-TR" sz="8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Hand writing Mutlu" pitchFamily="2" charset="0"/>
                <a:ea typeface="+mj-ea"/>
                <a:cs typeface="+mj-cs"/>
              </a:rPr>
              <a:t>.</a:t>
            </a:r>
            <a:endParaRPr kumimoji="0" lang="tr-TR" sz="8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1 Başlık"/>
          <p:cNvSpPr txBox="1">
            <a:spLocks/>
          </p:cNvSpPr>
          <p:nvPr/>
        </p:nvSpPr>
        <p:spPr>
          <a:xfrm>
            <a:off x="1547664" y="4437112"/>
            <a:ext cx="6112296" cy="935360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tr-TR" sz="6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and writing Mutlu" pitchFamily="2" charset="0"/>
                <a:ea typeface="+mj-ea"/>
                <a:cs typeface="+mj-cs"/>
              </a:rPr>
              <a:t>It</a:t>
            </a:r>
            <a:r>
              <a:rPr kumimoji="0" lang="tr-TR" sz="66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and writing Mutlu" pitchFamily="2" charset="0"/>
                <a:ea typeface="+mj-ea"/>
                <a:cs typeface="+mj-cs"/>
              </a:rPr>
              <a:t> is a </a:t>
            </a:r>
            <a:r>
              <a:rPr kumimoji="0" lang="tr-TR" sz="66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and writing Mutlu" pitchFamily="2" charset="0"/>
                <a:ea typeface="+mj-ea"/>
                <a:cs typeface="+mj-cs"/>
              </a:rPr>
              <a:t>cat</a:t>
            </a:r>
            <a:endParaRPr kumimoji="0" lang="tr-TR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and writing Mutlu" pitchFamily="2" charset="0"/>
              <a:ea typeface="+mj-ea"/>
              <a:cs typeface="+mj-cs"/>
            </a:endParaRPr>
          </a:p>
        </p:txBody>
      </p:sp>
      <p:pic>
        <p:nvPicPr>
          <p:cNvPr id="8" name="Picture 4" descr="http://i378.photobucket.com/albums/oo224/therealniter/dane%20party/scouse-cat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620688"/>
            <a:ext cx="2262407" cy="24159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6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95536" y="3212976"/>
            <a:ext cx="8496944" cy="1143000"/>
          </a:xfrm>
        </p:spPr>
        <p:txBody>
          <a:bodyPr>
            <a:noAutofit/>
          </a:bodyPr>
          <a:lstStyle/>
          <a:p>
            <a:r>
              <a:rPr lang="tr-TR" sz="6200" dirty="0">
                <a:solidFill>
                  <a:schemeClr val="tx1"/>
                </a:solidFill>
              </a:rPr>
              <a:t>A- </a:t>
            </a:r>
            <a:r>
              <a:rPr lang="tr-TR" sz="6200" dirty="0" err="1">
                <a:solidFill>
                  <a:srgbClr val="FF0000"/>
                </a:solidFill>
                <a:latin typeface="Hand writing Mutlu" pitchFamily="2" charset="0"/>
              </a:rPr>
              <a:t>Where</a:t>
            </a:r>
            <a:r>
              <a:rPr lang="tr-TR" sz="6200" dirty="0">
                <a:solidFill>
                  <a:schemeClr val="tx1"/>
                </a:solidFill>
                <a:latin typeface="Hand writing Mutlu" pitchFamily="2" charset="0"/>
              </a:rPr>
              <a:t> is </a:t>
            </a:r>
            <a:r>
              <a:rPr lang="tr-TR" sz="6200" dirty="0" err="1">
                <a:solidFill>
                  <a:schemeClr val="tx1"/>
                </a:solidFill>
                <a:latin typeface="Hand writing Mutlu" pitchFamily="2" charset="0"/>
              </a:rPr>
              <a:t>the</a:t>
            </a:r>
            <a:r>
              <a:rPr lang="tr-TR" sz="6200" dirty="0">
                <a:solidFill>
                  <a:schemeClr val="tx1"/>
                </a:solidFill>
                <a:latin typeface="Hand writing Mutlu" pitchFamily="2" charset="0"/>
              </a:rPr>
              <a:t> </a:t>
            </a:r>
            <a:r>
              <a:rPr lang="tr-TR" sz="6200" dirty="0" err="1">
                <a:solidFill>
                  <a:schemeClr val="tx1"/>
                </a:solidFill>
                <a:latin typeface="Hand writing Mutlu" pitchFamily="2" charset="0"/>
              </a:rPr>
              <a:t>bird</a:t>
            </a:r>
            <a:r>
              <a:rPr lang="tr-TR" sz="6200" dirty="0">
                <a:solidFill>
                  <a:schemeClr val="tx1"/>
                </a:solidFill>
                <a:latin typeface="Hand writing Mutlu" pitchFamily="2" charset="0"/>
              </a:rPr>
              <a:t> </a:t>
            </a:r>
            <a:r>
              <a:rPr lang="tr-TR" sz="62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5" name="1 Başlık"/>
          <p:cNvSpPr txBox="1">
            <a:spLocks/>
          </p:cNvSpPr>
          <p:nvPr/>
        </p:nvSpPr>
        <p:spPr>
          <a:xfrm>
            <a:off x="395536" y="4581128"/>
            <a:ext cx="8229600" cy="1143000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8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B</a:t>
            </a:r>
            <a:r>
              <a:rPr kumimoji="0" lang="tr-TR" sz="8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- </a:t>
            </a:r>
            <a:r>
              <a:rPr lang="tr-TR" sz="8000" dirty="0">
                <a:latin typeface="Hand writing Mutlu" pitchFamily="2" charset="0"/>
                <a:ea typeface="+mj-ea"/>
                <a:cs typeface="+mj-cs"/>
              </a:rPr>
              <a:t>……………….</a:t>
            </a:r>
            <a:r>
              <a:rPr kumimoji="0" lang="tr-TR" sz="8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Hand writing Mutlu" pitchFamily="2" charset="0"/>
                <a:ea typeface="+mj-ea"/>
                <a:cs typeface="+mj-cs"/>
              </a:rPr>
              <a:t>.</a:t>
            </a:r>
            <a:endParaRPr kumimoji="0" lang="tr-TR" sz="8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1 Başlık"/>
          <p:cNvSpPr txBox="1">
            <a:spLocks/>
          </p:cNvSpPr>
          <p:nvPr/>
        </p:nvSpPr>
        <p:spPr>
          <a:xfrm>
            <a:off x="1547664" y="4437112"/>
            <a:ext cx="7056784" cy="935360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tr-TR" sz="66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Hand writing Mutlu" pitchFamily="2" charset="0"/>
                <a:ea typeface="+mj-ea"/>
                <a:cs typeface="+mj-cs"/>
              </a:rPr>
              <a:t>It</a:t>
            </a:r>
            <a:r>
              <a:rPr kumimoji="0" lang="tr-TR" sz="66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Hand writing Mutlu" pitchFamily="2" charset="0"/>
                <a:ea typeface="+mj-ea"/>
                <a:cs typeface="+mj-cs"/>
              </a:rPr>
              <a:t> is </a:t>
            </a:r>
            <a:r>
              <a:rPr kumimoji="0" lang="tr-TR" sz="66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and writing Mutlu" pitchFamily="2" charset="0"/>
                <a:ea typeface="+mj-ea"/>
                <a:cs typeface="+mj-cs"/>
              </a:rPr>
              <a:t>in </a:t>
            </a:r>
            <a:r>
              <a:rPr kumimoji="0" lang="tr-TR" sz="66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and writing Mutlu" pitchFamily="2" charset="0"/>
                <a:ea typeface="+mj-ea"/>
                <a:cs typeface="+mj-cs"/>
              </a:rPr>
              <a:t>the</a:t>
            </a:r>
            <a:r>
              <a:rPr kumimoji="0" lang="tr-TR" sz="66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and writing Mutlu" pitchFamily="2" charset="0"/>
                <a:ea typeface="+mj-ea"/>
                <a:cs typeface="+mj-cs"/>
              </a:rPr>
              <a:t> </a:t>
            </a:r>
            <a:r>
              <a:rPr kumimoji="0" lang="tr-TR" sz="66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and writing Mutlu" pitchFamily="2" charset="0"/>
                <a:ea typeface="+mj-ea"/>
                <a:cs typeface="+mj-cs"/>
              </a:rPr>
              <a:t>tree</a:t>
            </a:r>
            <a:endParaRPr kumimoji="0" lang="tr-TR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and writing Mutlu" pitchFamily="2" charset="0"/>
              <a:ea typeface="+mj-ea"/>
              <a:cs typeface="+mj-cs"/>
            </a:endParaRPr>
          </a:p>
        </p:txBody>
      </p:sp>
      <p:pic>
        <p:nvPicPr>
          <p:cNvPr id="45058" name="Picture 2" descr="http://fc03.deviantart.net/fs70/f/2011/137/5/c/pretty_bird_in_flower_tree_by_loving_daughter-d3gjsw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548680"/>
            <a:ext cx="4680520" cy="28083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2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95536" y="3212976"/>
            <a:ext cx="8496944" cy="1143000"/>
          </a:xfrm>
        </p:spPr>
        <p:txBody>
          <a:bodyPr>
            <a:noAutofit/>
          </a:bodyPr>
          <a:lstStyle/>
          <a:p>
            <a:r>
              <a:rPr lang="tr-TR" sz="6200" dirty="0">
                <a:solidFill>
                  <a:schemeClr val="tx1"/>
                </a:solidFill>
              </a:rPr>
              <a:t>A- </a:t>
            </a:r>
            <a:r>
              <a:rPr lang="tr-TR" sz="6200" dirty="0" err="1">
                <a:solidFill>
                  <a:srgbClr val="FF0000"/>
                </a:solidFill>
                <a:latin typeface="Hand writing Mutlu" pitchFamily="2" charset="0"/>
              </a:rPr>
              <a:t>Where</a:t>
            </a:r>
            <a:r>
              <a:rPr lang="tr-TR" sz="6200" dirty="0">
                <a:solidFill>
                  <a:schemeClr val="tx1"/>
                </a:solidFill>
                <a:latin typeface="Hand writing Mutlu" pitchFamily="2" charset="0"/>
              </a:rPr>
              <a:t> is </a:t>
            </a:r>
            <a:r>
              <a:rPr lang="tr-TR" sz="6200" dirty="0" err="1">
                <a:solidFill>
                  <a:schemeClr val="tx1"/>
                </a:solidFill>
                <a:latin typeface="Hand writing Mutlu" pitchFamily="2" charset="0"/>
              </a:rPr>
              <a:t>the</a:t>
            </a:r>
            <a:r>
              <a:rPr lang="tr-TR" sz="6200" dirty="0">
                <a:solidFill>
                  <a:schemeClr val="tx1"/>
                </a:solidFill>
                <a:latin typeface="Hand writing Mutlu" pitchFamily="2" charset="0"/>
              </a:rPr>
              <a:t> </a:t>
            </a:r>
            <a:r>
              <a:rPr lang="tr-TR" sz="6200" dirty="0" err="1">
                <a:solidFill>
                  <a:schemeClr val="tx1"/>
                </a:solidFill>
                <a:latin typeface="Hand writing Mutlu" pitchFamily="2" charset="0"/>
              </a:rPr>
              <a:t>cat</a:t>
            </a:r>
            <a:r>
              <a:rPr lang="tr-TR" sz="6200" dirty="0">
                <a:solidFill>
                  <a:schemeClr val="tx1"/>
                </a:solidFill>
                <a:latin typeface="Hand writing Mutlu" pitchFamily="2" charset="0"/>
              </a:rPr>
              <a:t> </a:t>
            </a:r>
            <a:r>
              <a:rPr lang="tr-TR" sz="62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5" name="1 Başlık"/>
          <p:cNvSpPr txBox="1">
            <a:spLocks/>
          </p:cNvSpPr>
          <p:nvPr/>
        </p:nvSpPr>
        <p:spPr>
          <a:xfrm>
            <a:off x="395536" y="4581128"/>
            <a:ext cx="8229600" cy="1143000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8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B</a:t>
            </a:r>
            <a:r>
              <a:rPr kumimoji="0" lang="tr-TR" sz="8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- </a:t>
            </a:r>
            <a:r>
              <a:rPr lang="tr-TR" sz="8000" dirty="0">
                <a:latin typeface="Hand writing Mutlu" pitchFamily="2" charset="0"/>
                <a:ea typeface="+mj-ea"/>
                <a:cs typeface="+mj-cs"/>
              </a:rPr>
              <a:t>……………….</a:t>
            </a:r>
            <a:r>
              <a:rPr kumimoji="0" lang="tr-TR" sz="8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Hand writing Mutlu" pitchFamily="2" charset="0"/>
                <a:ea typeface="+mj-ea"/>
                <a:cs typeface="+mj-cs"/>
              </a:rPr>
              <a:t>.</a:t>
            </a:r>
            <a:endParaRPr kumimoji="0" lang="tr-TR" sz="8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1 Başlık"/>
          <p:cNvSpPr txBox="1">
            <a:spLocks/>
          </p:cNvSpPr>
          <p:nvPr/>
        </p:nvSpPr>
        <p:spPr>
          <a:xfrm>
            <a:off x="1547664" y="4437112"/>
            <a:ext cx="7056784" cy="935360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tr-TR" sz="66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Hand writing Mutlu" pitchFamily="2" charset="0"/>
                <a:ea typeface="+mj-ea"/>
                <a:cs typeface="+mj-cs"/>
              </a:rPr>
              <a:t>It</a:t>
            </a:r>
            <a:r>
              <a:rPr kumimoji="0" lang="tr-TR" sz="66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Hand writing Mutlu" pitchFamily="2" charset="0"/>
                <a:ea typeface="+mj-ea"/>
                <a:cs typeface="+mj-cs"/>
              </a:rPr>
              <a:t> is </a:t>
            </a:r>
            <a:r>
              <a:rPr kumimoji="0" lang="tr-TR" sz="66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and writing Mutlu" pitchFamily="2" charset="0"/>
                <a:ea typeface="+mj-ea"/>
                <a:cs typeface="+mj-cs"/>
              </a:rPr>
              <a:t>on </a:t>
            </a:r>
            <a:r>
              <a:rPr kumimoji="0" lang="tr-TR" sz="66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and writing Mutlu" pitchFamily="2" charset="0"/>
                <a:ea typeface="+mj-ea"/>
                <a:cs typeface="+mj-cs"/>
              </a:rPr>
              <a:t>the</a:t>
            </a:r>
            <a:r>
              <a:rPr kumimoji="0" lang="tr-TR" sz="66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and writing Mutlu" pitchFamily="2" charset="0"/>
                <a:ea typeface="+mj-ea"/>
                <a:cs typeface="+mj-cs"/>
              </a:rPr>
              <a:t> car</a:t>
            </a:r>
            <a:endParaRPr kumimoji="0" lang="tr-TR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and writing Mutlu" pitchFamily="2" charset="0"/>
              <a:ea typeface="+mj-ea"/>
              <a:cs typeface="+mj-cs"/>
            </a:endParaRPr>
          </a:p>
        </p:txBody>
      </p:sp>
      <p:pic>
        <p:nvPicPr>
          <p:cNvPr id="46084" name="Picture 4" descr="http://thumbs.dreamstime.com/x/cat-car-1909238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836712"/>
            <a:ext cx="3810000" cy="2552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8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tr-TR" sz="8800" dirty="0" err="1">
                <a:solidFill>
                  <a:srgbClr val="FF0000"/>
                </a:solidFill>
              </a:rPr>
              <a:t>cat</a:t>
            </a:r>
            <a:r>
              <a:rPr lang="tr-TR" sz="8800" dirty="0">
                <a:solidFill>
                  <a:srgbClr val="FF0000"/>
                </a:solidFill>
              </a:rPr>
              <a:t> </a:t>
            </a:r>
          </a:p>
        </p:txBody>
      </p:sp>
      <p:pic>
        <p:nvPicPr>
          <p:cNvPr id="43010" name="Picture 2" descr="corn dog food science diet harmful bad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2564904"/>
            <a:ext cx="4087476" cy="3795515"/>
          </a:xfrm>
          <a:prstGeom prst="rect">
            <a:avLst/>
          </a:prstGeom>
          <a:noFill/>
        </p:spPr>
      </p:pic>
      <p:pic>
        <p:nvPicPr>
          <p:cNvPr id="5" name="cat.wav">
            <a:hlinkClick r:id="" action="ppaction://media"/>
          </p:cNvPr>
          <p:cNvPicPr>
            <a:picLocks noGrp="1" noRot="1" noChangeAspect="1"/>
          </p:cNvPicPr>
          <p:nvPr>
            <p:ph idx="1"/>
            <a:wavAudioFile r:embed="rId1" name="cat.wav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978275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48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95536" y="3212976"/>
            <a:ext cx="8496944" cy="1143000"/>
          </a:xfrm>
        </p:spPr>
        <p:txBody>
          <a:bodyPr>
            <a:noAutofit/>
          </a:bodyPr>
          <a:lstStyle/>
          <a:p>
            <a:r>
              <a:rPr lang="tr-TR" sz="6400" dirty="0">
                <a:solidFill>
                  <a:schemeClr val="tx1"/>
                </a:solidFill>
              </a:rPr>
              <a:t>A- </a:t>
            </a:r>
            <a:r>
              <a:rPr lang="tr-TR" sz="6400" dirty="0">
                <a:solidFill>
                  <a:schemeClr val="tx1"/>
                </a:solidFill>
                <a:latin typeface="Hand writing Mutlu" pitchFamily="2" charset="0"/>
              </a:rPr>
              <a:t>……………………..</a:t>
            </a:r>
            <a:r>
              <a:rPr lang="tr-TR" sz="64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5" name="1 Başlık"/>
          <p:cNvSpPr txBox="1">
            <a:spLocks/>
          </p:cNvSpPr>
          <p:nvPr/>
        </p:nvSpPr>
        <p:spPr>
          <a:xfrm>
            <a:off x="395536" y="4581128"/>
            <a:ext cx="8229600" cy="1143000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8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B</a:t>
            </a:r>
            <a:r>
              <a:rPr kumimoji="0" lang="tr-TR" sz="8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- </a:t>
            </a:r>
            <a:r>
              <a:rPr lang="tr-TR" sz="8000" dirty="0">
                <a:latin typeface="Hand writing Mutlu" pitchFamily="2" charset="0"/>
                <a:ea typeface="+mj-ea"/>
                <a:cs typeface="+mj-cs"/>
              </a:rPr>
              <a:t>……………….</a:t>
            </a:r>
            <a:r>
              <a:rPr kumimoji="0" lang="tr-TR" sz="8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Hand writing Mutlu" pitchFamily="2" charset="0"/>
                <a:ea typeface="+mj-ea"/>
                <a:cs typeface="+mj-cs"/>
              </a:rPr>
              <a:t>.</a:t>
            </a:r>
            <a:endParaRPr kumimoji="0" lang="tr-TR" sz="8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1 Başlık"/>
          <p:cNvSpPr txBox="1">
            <a:spLocks/>
          </p:cNvSpPr>
          <p:nvPr/>
        </p:nvSpPr>
        <p:spPr>
          <a:xfrm>
            <a:off x="1547664" y="4437112"/>
            <a:ext cx="7056784" cy="935360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tr-TR" sz="6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and writing Mutlu" pitchFamily="2" charset="0"/>
                <a:ea typeface="+mj-ea"/>
                <a:cs typeface="+mj-cs"/>
              </a:rPr>
              <a:t>It</a:t>
            </a:r>
            <a:r>
              <a:rPr kumimoji="0" lang="tr-TR" sz="66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and writing Mutlu" pitchFamily="2" charset="0"/>
                <a:ea typeface="+mj-ea"/>
                <a:cs typeface="+mj-cs"/>
              </a:rPr>
              <a:t> is</a:t>
            </a:r>
            <a:r>
              <a:rPr kumimoji="0" lang="tr-TR" sz="66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Hand writing Mutlu" pitchFamily="2" charset="0"/>
                <a:ea typeface="+mj-ea"/>
                <a:cs typeface="+mj-cs"/>
              </a:rPr>
              <a:t> </a:t>
            </a:r>
            <a:r>
              <a:rPr kumimoji="0" lang="tr-TR" sz="66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and writing Mutlu" pitchFamily="2" charset="0"/>
                <a:ea typeface="+mj-ea"/>
                <a:cs typeface="+mj-cs"/>
              </a:rPr>
              <a:t>in </a:t>
            </a:r>
            <a:r>
              <a:rPr kumimoji="0" lang="tr-TR" sz="66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and writing Mutlu" pitchFamily="2" charset="0"/>
                <a:ea typeface="+mj-ea"/>
                <a:cs typeface="+mj-cs"/>
              </a:rPr>
              <a:t>the</a:t>
            </a:r>
            <a:r>
              <a:rPr kumimoji="0" lang="tr-TR" sz="66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and writing Mutlu" pitchFamily="2" charset="0"/>
                <a:ea typeface="+mj-ea"/>
                <a:cs typeface="+mj-cs"/>
              </a:rPr>
              <a:t> car</a:t>
            </a:r>
            <a:endParaRPr kumimoji="0" lang="tr-TR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and writing Mutlu" pitchFamily="2" charset="0"/>
              <a:ea typeface="+mj-ea"/>
              <a:cs typeface="+mj-cs"/>
            </a:endParaRPr>
          </a:p>
        </p:txBody>
      </p:sp>
      <p:pic>
        <p:nvPicPr>
          <p:cNvPr id="44034" name="Picture 2" descr="http://www.worldofpetlovers.com/wp-content/uploads/2013/12/Dog-Car-Harnes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260648"/>
            <a:ext cx="4320480" cy="2952328"/>
          </a:xfrm>
          <a:prstGeom prst="rect">
            <a:avLst/>
          </a:prstGeom>
          <a:noFill/>
        </p:spPr>
      </p:pic>
      <p:sp>
        <p:nvSpPr>
          <p:cNvPr id="9" name="1 Başlık"/>
          <p:cNvSpPr txBox="1">
            <a:spLocks/>
          </p:cNvSpPr>
          <p:nvPr/>
        </p:nvSpPr>
        <p:spPr>
          <a:xfrm>
            <a:off x="1115616" y="3284984"/>
            <a:ext cx="7056784" cy="935360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tr-TR" sz="6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and writing Mutlu" pitchFamily="2" charset="0"/>
                <a:ea typeface="+mj-ea"/>
                <a:cs typeface="+mj-cs"/>
              </a:rPr>
              <a:t>Where</a:t>
            </a:r>
            <a:r>
              <a:rPr kumimoji="0" lang="tr-TR" sz="6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and writing Mutlu" pitchFamily="2" charset="0"/>
                <a:ea typeface="+mj-ea"/>
                <a:cs typeface="+mj-cs"/>
              </a:rPr>
              <a:t> is </a:t>
            </a:r>
            <a:r>
              <a:rPr kumimoji="0" lang="tr-TR" sz="6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and writing Mutlu" pitchFamily="2" charset="0"/>
                <a:ea typeface="+mj-ea"/>
                <a:cs typeface="+mj-cs"/>
              </a:rPr>
              <a:t>the</a:t>
            </a:r>
            <a:r>
              <a:rPr kumimoji="0" lang="tr-TR" sz="6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and writing Mutlu" pitchFamily="2" charset="0"/>
                <a:ea typeface="+mj-ea"/>
                <a:cs typeface="+mj-cs"/>
              </a:rPr>
              <a:t> </a:t>
            </a:r>
            <a:r>
              <a:rPr kumimoji="0" lang="tr-TR" sz="6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and writing Mutlu" pitchFamily="2" charset="0"/>
                <a:ea typeface="+mj-ea"/>
                <a:cs typeface="+mj-cs"/>
              </a:rPr>
              <a:t>dog</a:t>
            </a:r>
            <a:endParaRPr kumimoji="0" lang="tr-TR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and writing Mutlu" pitchFamily="2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6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7" grpId="0"/>
      <p:bldP spid="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95536" y="3798168"/>
            <a:ext cx="8496944" cy="1143000"/>
          </a:xfrm>
        </p:spPr>
        <p:txBody>
          <a:bodyPr>
            <a:noAutofit/>
          </a:bodyPr>
          <a:lstStyle/>
          <a:p>
            <a:r>
              <a:rPr lang="tr-TR" sz="6400" dirty="0">
                <a:solidFill>
                  <a:schemeClr val="tx1"/>
                </a:solidFill>
              </a:rPr>
              <a:t>A- </a:t>
            </a:r>
            <a:r>
              <a:rPr lang="tr-TR" sz="6400" dirty="0">
                <a:solidFill>
                  <a:schemeClr val="tx1"/>
                </a:solidFill>
                <a:latin typeface="Hand writing Mutlu" pitchFamily="2" charset="0"/>
              </a:rPr>
              <a:t>……………………..</a:t>
            </a:r>
            <a:r>
              <a:rPr lang="tr-TR" sz="64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5" name="1 Başlık"/>
          <p:cNvSpPr txBox="1">
            <a:spLocks/>
          </p:cNvSpPr>
          <p:nvPr/>
        </p:nvSpPr>
        <p:spPr>
          <a:xfrm>
            <a:off x="395536" y="5085184"/>
            <a:ext cx="8229600" cy="1143000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8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B</a:t>
            </a:r>
            <a:r>
              <a:rPr kumimoji="0" lang="tr-TR" sz="8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- </a:t>
            </a:r>
            <a:r>
              <a:rPr lang="tr-TR" sz="8000" dirty="0">
                <a:latin typeface="Hand writing Mutlu" pitchFamily="2" charset="0"/>
                <a:ea typeface="+mj-ea"/>
                <a:cs typeface="+mj-cs"/>
              </a:rPr>
              <a:t>……………….</a:t>
            </a:r>
            <a:r>
              <a:rPr kumimoji="0" lang="tr-TR" sz="8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Hand writing Mutlu" pitchFamily="2" charset="0"/>
                <a:ea typeface="+mj-ea"/>
                <a:cs typeface="+mj-cs"/>
              </a:rPr>
              <a:t>.</a:t>
            </a:r>
            <a:endParaRPr kumimoji="0" lang="tr-TR" sz="8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1 Başlık"/>
          <p:cNvSpPr txBox="1">
            <a:spLocks/>
          </p:cNvSpPr>
          <p:nvPr/>
        </p:nvSpPr>
        <p:spPr>
          <a:xfrm>
            <a:off x="1547664" y="5013920"/>
            <a:ext cx="7056784" cy="935360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tr-TR" sz="6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and writing Mutlu" pitchFamily="2" charset="0"/>
                <a:ea typeface="+mj-ea"/>
                <a:cs typeface="+mj-cs"/>
              </a:rPr>
              <a:t>It</a:t>
            </a:r>
            <a:r>
              <a:rPr kumimoji="0" lang="tr-TR" sz="66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and writing Mutlu" pitchFamily="2" charset="0"/>
                <a:ea typeface="+mj-ea"/>
                <a:cs typeface="+mj-cs"/>
              </a:rPr>
              <a:t> is</a:t>
            </a:r>
            <a:r>
              <a:rPr kumimoji="0" lang="tr-TR" sz="66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Hand writing Mutlu" pitchFamily="2" charset="0"/>
                <a:ea typeface="+mj-ea"/>
                <a:cs typeface="+mj-cs"/>
              </a:rPr>
              <a:t> </a:t>
            </a:r>
            <a:r>
              <a:rPr kumimoji="0" lang="tr-TR" sz="66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and writing Mutlu" pitchFamily="2" charset="0"/>
                <a:ea typeface="+mj-ea"/>
                <a:cs typeface="+mj-cs"/>
              </a:rPr>
              <a:t>on </a:t>
            </a:r>
            <a:r>
              <a:rPr kumimoji="0" lang="tr-TR" sz="66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and writing Mutlu" pitchFamily="2" charset="0"/>
                <a:ea typeface="+mj-ea"/>
                <a:cs typeface="+mj-cs"/>
              </a:rPr>
              <a:t>the</a:t>
            </a:r>
            <a:r>
              <a:rPr kumimoji="0" lang="tr-TR" sz="66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and writing Mutlu" pitchFamily="2" charset="0"/>
                <a:ea typeface="+mj-ea"/>
                <a:cs typeface="+mj-cs"/>
              </a:rPr>
              <a:t> car</a:t>
            </a:r>
            <a:endParaRPr kumimoji="0" lang="tr-TR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and writing Mutlu" pitchFamily="2" charset="0"/>
              <a:ea typeface="+mj-ea"/>
              <a:cs typeface="+mj-cs"/>
            </a:endParaRPr>
          </a:p>
        </p:txBody>
      </p:sp>
      <p:sp>
        <p:nvSpPr>
          <p:cNvPr id="9" name="1 Başlık"/>
          <p:cNvSpPr txBox="1">
            <a:spLocks/>
          </p:cNvSpPr>
          <p:nvPr/>
        </p:nvSpPr>
        <p:spPr>
          <a:xfrm>
            <a:off x="1115616" y="3873927"/>
            <a:ext cx="7344816" cy="935360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6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tr-TR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and writing Mutlu" pitchFamily="2" charset="0"/>
                <a:ea typeface="+mj-ea"/>
                <a:cs typeface="+mj-cs"/>
              </a:rPr>
              <a:t>Where</a:t>
            </a:r>
            <a:r>
              <a:rPr kumimoji="0" lang="tr-TR" sz="6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and writing Mutlu" pitchFamily="2" charset="0"/>
                <a:ea typeface="+mj-ea"/>
                <a:cs typeface="+mj-cs"/>
              </a:rPr>
              <a:t> is </a:t>
            </a:r>
            <a:r>
              <a:rPr kumimoji="0" lang="tr-TR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and writing Mutlu" pitchFamily="2" charset="0"/>
                <a:ea typeface="+mj-ea"/>
                <a:cs typeface="+mj-cs"/>
              </a:rPr>
              <a:t>the</a:t>
            </a:r>
            <a:r>
              <a:rPr kumimoji="0" lang="tr-TR" sz="6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and writing Mutlu" pitchFamily="2" charset="0"/>
                <a:ea typeface="+mj-ea"/>
                <a:cs typeface="+mj-cs"/>
              </a:rPr>
              <a:t> </a:t>
            </a:r>
            <a:r>
              <a:rPr kumimoji="0" lang="tr-TR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and writing Mutlu" pitchFamily="2" charset="0"/>
                <a:ea typeface="+mj-ea"/>
                <a:cs typeface="+mj-cs"/>
              </a:rPr>
              <a:t>horse</a:t>
            </a:r>
            <a:endParaRPr kumimoji="0" lang="tr-TR" sz="6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and writing Mutlu" pitchFamily="2" charset="0"/>
              <a:ea typeface="+mj-ea"/>
              <a:cs typeface="+mj-cs"/>
            </a:endParaRPr>
          </a:p>
        </p:txBody>
      </p:sp>
      <p:pic>
        <p:nvPicPr>
          <p:cNvPr id="48130" name="Picture 2" descr="http://www.carnewschina.com/wp-content/uploads/2012/01/horse-on-car-china-3-458x3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692696"/>
            <a:ext cx="5112568" cy="30639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6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7" grpId="0"/>
      <p:bldP spid="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95536" y="3717032"/>
            <a:ext cx="8496944" cy="1143000"/>
          </a:xfrm>
        </p:spPr>
        <p:txBody>
          <a:bodyPr>
            <a:noAutofit/>
          </a:bodyPr>
          <a:lstStyle/>
          <a:p>
            <a:r>
              <a:rPr lang="tr-TR" sz="6200" dirty="0">
                <a:solidFill>
                  <a:schemeClr val="tx1"/>
                </a:solidFill>
              </a:rPr>
              <a:t>A- </a:t>
            </a:r>
            <a:r>
              <a:rPr lang="tr-TR" sz="6200" dirty="0">
                <a:solidFill>
                  <a:schemeClr val="tx1"/>
                </a:solidFill>
                <a:latin typeface="Hand writing Mutlu" pitchFamily="2" charset="0"/>
              </a:rPr>
              <a:t>………………………</a:t>
            </a:r>
            <a:r>
              <a:rPr lang="tr-TR" sz="62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5" name="1 Başlık"/>
          <p:cNvSpPr txBox="1">
            <a:spLocks/>
          </p:cNvSpPr>
          <p:nvPr/>
        </p:nvSpPr>
        <p:spPr>
          <a:xfrm>
            <a:off x="323528" y="5157192"/>
            <a:ext cx="8229600" cy="1143000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8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B</a:t>
            </a:r>
            <a:r>
              <a:rPr kumimoji="0" lang="tr-TR" sz="8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- </a:t>
            </a:r>
            <a:r>
              <a:rPr lang="tr-TR" sz="8000" dirty="0">
                <a:latin typeface="Hand writing Mutlu" pitchFamily="2" charset="0"/>
                <a:ea typeface="+mj-ea"/>
                <a:cs typeface="+mj-cs"/>
              </a:rPr>
              <a:t>……………….</a:t>
            </a:r>
            <a:r>
              <a:rPr kumimoji="0" lang="tr-TR" sz="8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Hand writing Mutlu" pitchFamily="2" charset="0"/>
                <a:ea typeface="+mj-ea"/>
                <a:cs typeface="+mj-cs"/>
              </a:rPr>
              <a:t>.</a:t>
            </a:r>
            <a:endParaRPr kumimoji="0" lang="tr-TR" sz="8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1 Başlık"/>
          <p:cNvSpPr txBox="1">
            <a:spLocks/>
          </p:cNvSpPr>
          <p:nvPr/>
        </p:nvSpPr>
        <p:spPr>
          <a:xfrm>
            <a:off x="1403648" y="5085928"/>
            <a:ext cx="7056784" cy="935360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tr-TR" sz="66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Hand writing Mutlu" pitchFamily="2" charset="0"/>
                <a:ea typeface="+mj-ea"/>
                <a:cs typeface="+mj-cs"/>
              </a:rPr>
              <a:t>It</a:t>
            </a:r>
            <a:r>
              <a:rPr kumimoji="0" lang="tr-TR" sz="66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Hand writing Mutlu" pitchFamily="2" charset="0"/>
                <a:ea typeface="+mj-ea"/>
                <a:cs typeface="+mj-cs"/>
              </a:rPr>
              <a:t> is </a:t>
            </a:r>
            <a:r>
              <a:rPr kumimoji="0" lang="tr-TR" sz="66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and writing Mutlu" pitchFamily="2" charset="0"/>
                <a:ea typeface="+mj-ea"/>
                <a:cs typeface="+mj-cs"/>
              </a:rPr>
              <a:t>over</a:t>
            </a:r>
            <a:r>
              <a:rPr kumimoji="0" lang="tr-TR" sz="66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and writing Mutlu" pitchFamily="2" charset="0"/>
                <a:ea typeface="+mj-ea"/>
                <a:cs typeface="+mj-cs"/>
              </a:rPr>
              <a:t> </a:t>
            </a:r>
            <a:r>
              <a:rPr kumimoji="0" lang="tr-TR" sz="66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and writing Mutlu" pitchFamily="2" charset="0"/>
                <a:ea typeface="+mj-ea"/>
                <a:cs typeface="+mj-cs"/>
              </a:rPr>
              <a:t>there</a:t>
            </a:r>
            <a:endParaRPr kumimoji="0" lang="tr-TR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and writing Mutlu" pitchFamily="2" charset="0"/>
              <a:ea typeface="+mj-ea"/>
              <a:cs typeface="+mj-cs"/>
            </a:endParaRPr>
          </a:p>
        </p:txBody>
      </p:sp>
      <p:pic>
        <p:nvPicPr>
          <p:cNvPr id="47106" name="Picture 2" descr="http://thumbs.dreamstime.com/z/look-over-there-beautiful-young-woman-holding-hand-hip-pointing-away-standing-isolated-white-35753851.jpg"/>
          <p:cNvPicPr>
            <a:picLocks noChangeAspect="1" noChangeArrowheads="1"/>
          </p:cNvPicPr>
          <p:nvPr/>
        </p:nvPicPr>
        <p:blipFill>
          <a:blip r:embed="rId2" cstate="print"/>
          <a:srcRect b="11001"/>
          <a:stretch>
            <a:fillRect/>
          </a:stretch>
        </p:blipFill>
        <p:spPr bwMode="auto">
          <a:xfrm>
            <a:off x="4355976" y="1124744"/>
            <a:ext cx="4176464" cy="2736304"/>
          </a:xfrm>
          <a:prstGeom prst="rect">
            <a:avLst/>
          </a:prstGeom>
          <a:noFill/>
        </p:spPr>
      </p:pic>
      <p:sp>
        <p:nvSpPr>
          <p:cNvPr id="8" name="1 Başlık"/>
          <p:cNvSpPr txBox="1">
            <a:spLocks/>
          </p:cNvSpPr>
          <p:nvPr/>
        </p:nvSpPr>
        <p:spPr>
          <a:xfrm>
            <a:off x="1187624" y="3861792"/>
            <a:ext cx="7056784" cy="935360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tr-TR" sz="63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and writing Mutlu" pitchFamily="2" charset="0"/>
                <a:ea typeface="+mj-ea"/>
                <a:cs typeface="+mj-cs"/>
              </a:rPr>
              <a:t>Where</a:t>
            </a:r>
            <a:r>
              <a:rPr kumimoji="0" lang="tr-TR" sz="63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and writing Mutlu" pitchFamily="2" charset="0"/>
                <a:ea typeface="+mj-ea"/>
                <a:cs typeface="+mj-cs"/>
              </a:rPr>
              <a:t> </a:t>
            </a:r>
            <a:r>
              <a:rPr kumimoji="0" lang="tr-TR" sz="63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Hand writing Mutlu" pitchFamily="2" charset="0"/>
                <a:ea typeface="+mj-ea"/>
                <a:cs typeface="+mj-cs"/>
              </a:rPr>
              <a:t>is </a:t>
            </a:r>
            <a:r>
              <a:rPr kumimoji="0" lang="tr-TR" sz="63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Hand writing Mutlu" pitchFamily="2" charset="0"/>
                <a:ea typeface="+mj-ea"/>
                <a:cs typeface="+mj-cs"/>
              </a:rPr>
              <a:t>the</a:t>
            </a:r>
            <a:r>
              <a:rPr kumimoji="0" lang="tr-TR" sz="63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Hand writing Mutlu" pitchFamily="2" charset="0"/>
                <a:ea typeface="+mj-ea"/>
                <a:cs typeface="+mj-cs"/>
              </a:rPr>
              <a:t> </a:t>
            </a:r>
            <a:r>
              <a:rPr kumimoji="0" lang="tr-TR" sz="63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Hand writing Mutlu" pitchFamily="2" charset="0"/>
                <a:ea typeface="+mj-ea"/>
                <a:cs typeface="+mj-cs"/>
              </a:rPr>
              <a:t>bird</a:t>
            </a:r>
            <a:endParaRPr kumimoji="0" lang="tr-TR" sz="63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Hand writing Mutlu" pitchFamily="2" charset="0"/>
              <a:ea typeface="+mj-ea"/>
              <a:cs typeface="+mj-cs"/>
            </a:endParaRPr>
          </a:p>
        </p:txBody>
      </p:sp>
      <p:pic>
        <p:nvPicPr>
          <p:cNvPr id="47108" name="Picture 4" descr="http://www.animationgold.com/flying_bird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88640"/>
            <a:ext cx="2736304" cy="19545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20"/>
                            </p:stCondLst>
                            <p:childTnLst>
                              <p:par>
                                <p:cTn id="1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7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3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4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7" grpId="0"/>
      <p:bldP spid="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2 Alt Başlık"/>
          <p:cNvSpPr txBox="1">
            <a:spLocks/>
          </p:cNvSpPr>
          <p:nvPr/>
        </p:nvSpPr>
        <p:spPr>
          <a:xfrm>
            <a:off x="539552" y="1930043"/>
            <a:ext cx="8064896" cy="259228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lang="tr-TR" sz="4800" b="1" dirty="0">
              <a:solidFill>
                <a:srgbClr val="FF0000"/>
              </a:solidFill>
            </a:endParaRP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tr-TR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2"/>
              </a:rPr>
              <a:t>www.eegitimim.com</a:t>
            </a:r>
            <a:r>
              <a:rPr kumimoji="0" lang="tr-TR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</p:txBody>
      </p:sp>
      <p:pic>
        <p:nvPicPr>
          <p:cNvPr id="8" name="Picture 8" descr="http://3.bp.blogspot.com/-kKSZVum1jrk/UHmWKwlokAI/AAAAAAAAAgw/kLtPO97xQHw/s1600/see-you-so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541563"/>
            <a:ext cx="3810000" cy="253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" descr="http://i643.photobucket.com/albums/uu154/Ivory40/gif/byebluebye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4" y="3750570"/>
            <a:ext cx="2160240" cy="2160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Resim 2">
            <a:extLst>
              <a:ext uri="{FF2B5EF4-FFF2-40B4-BE49-F238E27FC236}">
                <a16:creationId xmlns:a16="http://schemas.microsoft.com/office/drawing/2014/main" id="{551FD9E7-5187-4941-98EC-EC9D250FB88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4349677"/>
            <a:ext cx="952500" cy="96202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tr-TR" sz="8800" dirty="0" err="1">
                <a:solidFill>
                  <a:srgbClr val="FF0000"/>
                </a:solidFill>
              </a:rPr>
              <a:t>bird</a:t>
            </a:r>
            <a:r>
              <a:rPr lang="tr-TR" sz="8800" dirty="0">
                <a:solidFill>
                  <a:srgbClr val="FF0000"/>
                </a:solidFill>
              </a:rPr>
              <a:t> </a:t>
            </a:r>
          </a:p>
        </p:txBody>
      </p:sp>
      <p:pic>
        <p:nvPicPr>
          <p:cNvPr id="44036" name="Picture 4" descr="http://www.clipartsmania.com/gif/animals_gif/cartoon_birds_blue_flying_animation_clipart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2852936"/>
            <a:ext cx="3744416" cy="3259388"/>
          </a:xfrm>
          <a:prstGeom prst="rect">
            <a:avLst/>
          </a:prstGeom>
          <a:noFill/>
        </p:spPr>
      </p:pic>
      <p:pic>
        <p:nvPicPr>
          <p:cNvPr id="5" name="bird.wav">
            <a:hlinkClick r:id="" action="ppaction://media"/>
          </p:cNvPr>
          <p:cNvPicPr>
            <a:picLocks noGrp="1" noRot="1" noChangeAspect="1"/>
          </p:cNvPicPr>
          <p:nvPr>
            <p:ph idx="1"/>
            <a:wavAudioFile r:embed="rId1" name="bird.wav"/>
          </p:nvPr>
        </p:nvPicPr>
        <p:blipFill>
          <a:blip r:embed="rId4" cstate="print"/>
          <a:stretch>
            <a:fillRect/>
          </a:stretch>
        </p:blipFill>
        <p:spPr>
          <a:xfrm>
            <a:off x="2627784" y="126876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63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tr-TR" sz="8800" dirty="0" err="1">
                <a:solidFill>
                  <a:srgbClr val="FF0000"/>
                </a:solidFill>
              </a:rPr>
              <a:t>parrot</a:t>
            </a:r>
            <a:r>
              <a:rPr lang="tr-TR" sz="8800" dirty="0">
                <a:solidFill>
                  <a:srgbClr val="FF0000"/>
                </a:solidFill>
              </a:rPr>
              <a:t> </a:t>
            </a:r>
          </a:p>
        </p:txBody>
      </p:sp>
      <p:pic>
        <p:nvPicPr>
          <p:cNvPr id="46082" name="Picture 2" descr="http://toons.artie.com/20010301/arg-parrot-gold-60-url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2636912"/>
            <a:ext cx="4392488" cy="3118535"/>
          </a:xfrm>
          <a:prstGeom prst="rect">
            <a:avLst/>
          </a:prstGeom>
          <a:noFill/>
        </p:spPr>
      </p:pic>
      <p:pic>
        <p:nvPicPr>
          <p:cNvPr id="5" name="parrot.wav">
            <a:hlinkClick r:id="" action="ppaction://media"/>
          </p:cNvPr>
          <p:cNvPicPr>
            <a:picLocks noGrp="1" noRot="1" noChangeAspect="1"/>
          </p:cNvPicPr>
          <p:nvPr>
            <p:ph idx="1"/>
            <a:wavAudioFile r:embed="rId1" name="parrot.wav"/>
          </p:nvPr>
        </p:nvPicPr>
        <p:blipFill>
          <a:blip r:embed="rId4" cstate="print"/>
          <a:stretch>
            <a:fillRect/>
          </a:stretch>
        </p:blipFill>
        <p:spPr>
          <a:xfrm>
            <a:off x="1835696" y="119675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51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tr-TR" sz="8800" dirty="0" err="1">
                <a:solidFill>
                  <a:srgbClr val="FF0000"/>
                </a:solidFill>
              </a:rPr>
              <a:t>turtle</a:t>
            </a:r>
            <a:r>
              <a:rPr lang="tr-TR" sz="8800" dirty="0">
                <a:solidFill>
                  <a:srgbClr val="FF0000"/>
                </a:solidFill>
              </a:rPr>
              <a:t> </a:t>
            </a:r>
          </a:p>
        </p:txBody>
      </p:sp>
      <p:pic>
        <p:nvPicPr>
          <p:cNvPr id="45058" name="Picture 2" descr="http://goodlaughz.com/wp-content/uploads/2014/03/Da-cuteness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2492896"/>
            <a:ext cx="5670960" cy="3096344"/>
          </a:xfrm>
          <a:prstGeom prst="rect">
            <a:avLst/>
          </a:prstGeom>
          <a:noFill/>
        </p:spPr>
      </p:pic>
      <p:pic>
        <p:nvPicPr>
          <p:cNvPr id="5" name="turtle.wav">
            <a:hlinkClick r:id="" action="ppaction://media"/>
          </p:cNvPr>
          <p:cNvPicPr>
            <a:picLocks noGrp="1" noRot="1" noChangeAspect="1"/>
          </p:cNvPicPr>
          <p:nvPr>
            <p:ph idx="1"/>
            <a:wavAudioFile r:embed="rId1" name="turtle.wav"/>
          </p:nvPr>
        </p:nvPicPr>
        <p:blipFill>
          <a:blip r:embed="rId4" cstate="print"/>
          <a:stretch>
            <a:fillRect/>
          </a:stretch>
        </p:blipFill>
        <p:spPr>
          <a:xfrm>
            <a:off x="2411760" y="1052736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52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tr-TR" sz="8800" dirty="0" err="1">
                <a:solidFill>
                  <a:srgbClr val="FF0000"/>
                </a:solidFill>
              </a:rPr>
              <a:t>fish</a:t>
            </a:r>
            <a:r>
              <a:rPr lang="tr-TR" sz="8800" dirty="0">
                <a:solidFill>
                  <a:srgbClr val="FF0000"/>
                </a:solidFill>
              </a:rPr>
              <a:t> </a:t>
            </a:r>
          </a:p>
        </p:txBody>
      </p:sp>
      <p:pic>
        <p:nvPicPr>
          <p:cNvPr id="47108" name="Picture 4" descr="Animation Fish animated 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2780928"/>
            <a:ext cx="4680520" cy="3099682"/>
          </a:xfrm>
          <a:prstGeom prst="rect">
            <a:avLst/>
          </a:prstGeom>
          <a:noFill/>
        </p:spPr>
      </p:pic>
      <p:pic>
        <p:nvPicPr>
          <p:cNvPr id="5" name="fish.wav">
            <a:hlinkClick r:id="" action="ppaction://media"/>
          </p:cNvPr>
          <p:cNvPicPr>
            <a:picLocks noGrp="1" noRot="1" noChangeAspect="1"/>
          </p:cNvPicPr>
          <p:nvPr>
            <p:ph idx="1"/>
            <a:wavAudioFile r:embed="rId1" name="fish.wav"/>
          </p:nvPr>
        </p:nvPicPr>
        <p:blipFill>
          <a:blip r:embed="rId4" cstate="print"/>
          <a:stretch>
            <a:fillRect/>
          </a:stretch>
        </p:blipFill>
        <p:spPr>
          <a:xfrm>
            <a:off x="2267744" y="126876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58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tr-TR" sz="8800" dirty="0" err="1">
                <a:solidFill>
                  <a:srgbClr val="FF0000"/>
                </a:solidFill>
              </a:rPr>
              <a:t>rabbit</a:t>
            </a:r>
            <a:endParaRPr lang="tr-TR" sz="8800" dirty="0">
              <a:solidFill>
                <a:srgbClr val="FF0000"/>
              </a:solidFill>
            </a:endParaRPr>
          </a:p>
        </p:txBody>
      </p:sp>
      <p:pic>
        <p:nvPicPr>
          <p:cNvPr id="52226" name="Picture 2" descr="http://media.tumblr.com/f1b29842ba7b011b35b99b0ad1202f6c/tumblr_inline_mojs9zQRZ41qz4rgp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2492896"/>
            <a:ext cx="4762500" cy="3162301"/>
          </a:xfrm>
          <a:prstGeom prst="rect">
            <a:avLst/>
          </a:prstGeom>
          <a:noFill/>
        </p:spPr>
      </p:pic>
      <p:pic>
        <p:nvPicPr>
          <p:cNvPr id="5" name="rabbit.wav">
            <a:hlinkClick r:id="" action="ppaction://media"/>
          </p:cNvPr>
          <p:cNvPicPr>
            <a:picLocks noGrp="1" noRot="1" noChangeAspect="1"/>
          </p:cNvPicPr>
          <p:nvPr>
            <p:ph idx="1"/>
            <a:wavAudioFile r:embed="rId1" name="rabbit.wav"/>
          </p:nvPr>
        </p:nvPicPr>
        <p:blipFill>
          <a:blip r:embed="rId4" cstate="print"/>
          <a:stretch>
            <a:fillRect/>
          </a:stretch>
        </p:blipFill>
        <p:spPr>
          <a:xfrm>
            <a:off x="1907704" y="90872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55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tr-TR" sz="8800" dirty="0" err="1">
                <a:solidFill>
                  <a:srgbClr val="FF0000"/>
                </a:solidFill>
              </a:rPr>
              <a:t>mouse</a:t>
            </a:r>
            <a:endParaRPr lang="tr-TR" sz="8800" dirty="0">
              <a:solidFill>
                <a:srgbClr val="FF0000"/>
              </a:solidFill>
            </a:endParaRPr>
          </a:p>
        </p:txBody>
      </p:sp>
      <p:pic>
        <p:nvPicPr>
          <p:cNvPr id="60418" name="Picture 2" descr="http://1.bp.blogspot.com/-vbH1CjCnSx8/UkRgoMF1QqI/AAAAAAAAEXc/0utvN838YAo/s1600/jerry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2564904"/>
            <a:ext cx="6108980" cy="3384376"/>
          </a:xfrm>
          <a:prstGeom prst="rect">
            <a:avLst/>
          </a:prstGeom>
          <a:noFill/>
        </p:spPr>
      </p:pic>
      <p:pic>
        <p:nvPicPr>
          <p:cNvPr id="5" name="mouse.wav">
            <a:hlinkClick r:id="" action="ppaction://media"/>
          </p:cNvPr>
          <p:cNvPicPr>
            <a:picLocks noGrp="1" noRot="1" noChangeAspect="1"/>
          </p:cNvPicPr>
          <p:nvPr>
            <p:ph idx="1"/>
            <a:wavAudioFile r:embed="rId1" name="mouse.wav"/>
          </p:nvPr>
        </p:nvPicPr>
        <p:blipFill>
          <a:blip r:embed="rId4" cstate="print"/>
          <a:stretch>
            <a:fillRect/>
          </a:stretch>
        </p:blipFill>
        <p:spPr>
          <a:xfrm>
            <a:off x="2051720" y="1124744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65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8338401ed280a0daae5ea323244ab1557aa3e6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kış">
  <a:themeElements>
    <a:clrScheme name="Akış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Akış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kış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PETS</Template>
  <TotalTime>0</TotalTime>
  <Words>161</Words>
  <Application>Microsoft Office PowerPoint</Application>
  <PresentationFormat>Ekran Gösterisi (4:3)</PresentationFormat>
  <Paragraphs>60</Paragraphs>
  <Slides>33</Slides>
  <Notes>0</Notes>
  <HiddenSlides>0</HiddenSlides>
  <MMClips>23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33</vt:i4>
      </vt:variant>
    </vt:vector>
  </HeadingPairs>
  <TitlesOfParts>
    <vt:vector size="38" baseType="lpstr">
      <vt:lpstr>Calibri</vt:lpstr>
      <vt:lpstr>Constantia</vt:lpstr>
      <vt:lpstr>Hand writing Mutlu</vt:lpstr>
      <vt:lpstr>Wingdings 2</vt:lpstr>
      <vt:lpstr>Akış</vt:lpstr>
      <vt:lpstr>PETS</vt:lpstr>
      <vt:lpstr>dog </vt:lpstr>
      <vt:lpstr>cat </vt:lpstr>
      <vt:lpstr>bird </vt:lpstr>
      <vt:lpstr>parrot </vt:lpstr>
      <vt:lpstr>turtle </vt:lpstr>
      <vt:lpstr>fish </vt:lpstr>
      <vt:lpstr>rabbit</vt:lpstr>
      <vt:lpstr>mouse</vt:lpstr>
      <vt:lpstr>duck</vt:lpstr>
      <vt:lpstr>horse</vt:lpstr>
      <vt:lpstr>frog</vt:lpstr>
      <vt:lpstr>monkey</vt:lpstr>
      <vt:lpstr>donkey</vt:lpstr>
      <vt:lpstr>tree</vt:lpstr>
      <vt:lpstr>car</vt:lpstr>
      <vt:lpstr>Where</vt:lpstr>
      <vt:lpstr>in the tree</vt:lpstr>
      <vt:lpstr>on the car</vt:lpstr>
      <vt:lpstr>over there / right there</vt:lpstr>
      <vt:lpstr>fish</vt:lpstr>
      <vt:lpstr>dog</vt:lpstr>
      <vt:lpstr>fish</vt:lpstr>
      <vt:lpstr>A- What is this?</vt:lpstr>
      <vt:lpstr>A- What is this?</vt:lpstr>
      <vt:lpstr>A- What is this?</vt:lpstr>
      <vt:lpstr>A- What is this?</vt:lpstr>
      <vt:lpstr>A- Where is the bird ?</vt:lpstr>
      <vt:lpstr>A- Where is the cat ?</vt:lpstr>
      <vt:lpstr>A- ……………………..?</vt:lpstr>
      <vt:lpstr>A- ……………………..?</vt:lpstr>
      <vt:lpstr>A- ………………………?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PETS</dc:title>
  <dc:creator>Mustafa DÜNDAR</dc:creator>
  <cp:lastModifiedBy>erdem ovat</cp:lastModifiedBy>
  <cp:revision>3</cp:revision>
  <dcterms:created xsi:type="dcterms:W3CDTF">2015-04-18T19:34:58Z</dcterms:created>
  <dcterms:modified xsi:type="dcterms:W3CDTF">2022-02-24T20:49:37Z</dcterms:modified>
</cp:coreProperties>
</file>