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7F3109-AA58-4F90-98F2-77C80112E1BB}" type="datetimeFigureOut">
              <a:rPr lang="tr-TR" smtClean="0"/>
              <a:t>25.02.2022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B2828E7-2934-4E0B-8379-BC92F56889E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eegitimim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Evcil    hayvanlar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8800" b="1" dirty="0"/>
              <a:t>PETS</a:t>
            </a:r>
          </a:p>
        </p:txBody>
      </p:sp>
    </p:spTree>
    <p:extLst>
      <p:ext uri="{BB962C8B-B14F-4D97-AF65-F5344CB8AC3E}">
        <p14:creationId xmlns:p14="http://schemas.microsoft.com/office/powerpoint/2010/main" val="204628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08751"/>
            <a:ext cx="2952328" cy="257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 descr="dog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573" y="2708920"/>
            <a:ext cx="3024336" cy="234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0-Noktalı Yıldız 5"/>
          <p:cNvSpPr/>
          <p:nvPr/>
        </p:nvSpPr>
        <p:spPr>
          <a:xfrm>
            <a:off x="364740" y="4722027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1</a:t>
            </a:r>
          </a:p>
        </p:txBody>
      </p:sp>
      <p:sp>
        <p:nvSpPr>
          <p:cNvPr id="7" name="10-Noktalı Yıldız 6"/>
          <p:cNvSpPr/>
          <p:nvPr/>
        </p:nvSpPr>
        <p:spPr>
          <a:xfrm>
            <a:off x="5076056" y="4623253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2</a:t>
            </a:r>
          </a:p>
        </p:txBody>
      </p:sp>
      <p:pic>
        <p:nvPicPr>
          <p:cNvPr id="8" name="78380554f30221f4dcc7393ea5eb871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867520" y="404664"/>
            <a:ext cx="1307053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9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ov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00" y="2671907"/>
            <a:ext cx="2808312" cy="271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amste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36912"/>
            <a:ext cx="2952328" cy="267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0-Noktalı Yıldız 3"/>
          <p:cNvSpPr/>
          <p:nvPr/>
        </p:nvSpPr>
        <p:spPr>
          <a:xfrm>
            <a:off x="364740" y="4722027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1</a:t>
            </a:r>
          </a:p>
        </p:txBody>
      </p:sp>
      <p:sp>
        <p:nvSpPr>
          <p:cNvPr id="5" name="10-Noktalı Yıldız 4"/>
          <p:cNvSpPr/>
          <p:nvPr/>
        </p:nvSpPr>
        <p:spPr>
          <a:xfrm>
            <a:off x="5076056" y="4623253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2</a:t>
            </a:r>
          </a:p>
        </p:txBody>
      </p:sp>
      <p:pic>
        <p:nvPicPr>
          <p:cNvPr id="6" name="25700c0502083d32ac6c107e8f2905a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775757" y="404664"/>
            <a:ext cx="1302384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0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7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at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309634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338437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10-Noktalı Yıldız 3"/>
          <p:cNvSpPr/>
          <p:nvPr/>
        </p:nvSpPr>
        <p:spPr>
          <a:xfrm>
            <a:off x="364740" y="4722027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1</a:t>
            </a:r>
          </a:p>
        </p:txBody>
      </p:sp>
      <p:sp>
        <p:nvSpPr>
          <p:cNvPr id="5" name="10-Noktalı Yıldız 4"/>
          <p:cNvSpPr/>
          <p:nvPr/>
        </p:nvSpPr>
        <p:spPr>
          <a:xfrm>
            <a:off x="4716016" y="4766766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2</a:t>
            </a:r>
          </a:p>
        </p:txBody>
      </p:sp>
      <p:pic>
        <p:nvPicPr>
          <p:cNvPr id="6" name="ffd575da0d8d8218187019e3c44b3ccc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050747" y="404664"/>
            <a:ext cx="1330538" cy="93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4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urtle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26636"/>
            <a:ext cx="3240360" cy="35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08920"/>
            <a:ext cx="2952328" cy="257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10-Noktalı Yıldız 3"/>
          <p:cNvSpPr/>
          <p:nvPr/>
        </p:nvSpPr>
        <p:spPr>
          <a:xfrm>
            <a:off x="364740" y="4722027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1</a:t>
            </a:r>
          </a:p>
        </p:txBody>
      </p:sp>
      <p:sp>
        <p:nvSpPr>
          <p:cNvPr id="5" name="10-Noktalı Yıldız 4"/>
          <p:cNvSpPr/>
          <p:nvPr/>
        </p:nvSpPr>
        <p:spPr>
          <a:xfrm>
            <a:off x="4716016" y="4854129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2</a:t>
            </a:r>
          </a:p>
        </p:txBody>
      </p:sp>
      <p:pic>
        <p:nvPicPr>
          <p:cNvPr id="6" name="2b8a56fabbe788f63d7f1ebd04bd08c7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35896" y="332656"/>
            <a:ext cx="1240904" cy="96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8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6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at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91592"/>
            <a:ext cx="309634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ove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00" y="2671907"/>
            <a:ext cx="2808312" cy="271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43f610689e9a7042792894e315c20bf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851920" y="478530"/>
            <a:ext cx="1152128" cy="1152128"/>
          </a:xfrm>
          <a:prstGeom prst="rect">
            <a:avLst/>
          </a:prstGeom>
        </p:spPr>
      </p:pic>
      <p:sp>
        <p:nvSpPr>
          <p:cNvPr id="5" name="10-Noktalı Yıldız 4"/>
          <p:cNvSpPr/>
          <p:nvPr/>
        </p:nvSpPr>
        <p:spPr>
          <a:xfrm>
            <a:off x="364740" y="4722027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1</a:t>
            </a:r>
          </a:p>
        </p:txBody>
      </p:sp>
      <p:sp>
        <p:nvSpPr>
          <p:cNvPr id="6" name="10-Noktalı Yıldız 5"/>
          <p:cNvSpPr/>
          <p:nvPr/>
        </p:nvSpPr>
        <p:spPr>
          <a:xfrm>
            <a:off x="4716016" y="4854129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2471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amst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71378"/>
            <a:ext cx="2952328" cy="267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dog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573" y="2708920"/>
            <a:ext cx="3024336" cy="234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0-Noktalı Yıldız 5"/>
          <p:cNvSpPr/>
          <p:nvPr/>
        </p:nvSpPr>
        <p:spPr>
          <a:xfrm>
            <a:off x="364740" y="4722027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1</a:t>
            </a:r>
          </a:p>
        </p:txBody>
      </p:sp>
      <p:sp>
        <p:nvSpPr>
          <p:cNvPr id="7" name="10-Noktalı Yıldız 6"/>
          <p:cNvSpPr/>
          <p:nvPr/>
        </p:nvSpPr>
        <p:spPr>
          <a:xfrm>
            <a:off x="4716016" y="4854129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2</a:t>
            </a:r>
          </a:p>
        </p:txBody>
      </p:sp>
      <p:pic>
        <p:nvPicPr>
          <p:cNvPr id="8" name="480ec37653ff82680a29587eb32e3612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707904" y="336206"/>
            <a:ext cx="1296144" cy="11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9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8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1664" y="1908560"/>
            <a:ext cx="8260672" cy="1039427"/>
          </a:xfrm>
        </p:spPr>
        <p:txBody>
          <a:bodyPr>
            <a:noAutofit/>
          </a:bodyPr>
          <a:lstStyle/>
          <a:p>
            <a:r>
              <a:rPr lang="tr-TR" sz="8000" b="1" dirty="0"/>
              <a:t>THE END !...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275856" y="4485248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hlinkClick r:id="rId2"/>
              </a:rPr>
              <a:t>www.eegitimim.com</a:t>
            </a:r>
            <a:r>
              <a:rPr lang="tr-TR" sz="2000" dirty="0"/>
              <a:t>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6F9D4EF-DC25-4DA7-851C-CB4EFB111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3235427"/>
            <a:ext cx="952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3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at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62473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243f610689e9a7042792894e315c20bf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34408" y="47853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6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dog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840760" cy="371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78380554f30221f4dcc7393ea5eb871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867521" y="54988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9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4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mst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48883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480ec37653ff82680a29587eb32e3612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34408" y="6926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86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8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ov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5760640" cy="444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5700c0502083d32ac6c107e8f2905a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989696" y="6206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2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6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urtle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94630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turtle8e62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11960" y="6206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9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88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6408712" cy="4231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ffd575da0d8d8218187019e3c44b3ccc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75956" y="618128"/>
            <a:ext cx="86409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0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33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912768" cy="4593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2b8a56fabbe788f63d7f1ebd04bd08c7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6926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4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8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338437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turtle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26636"/>
            <a:ext cx="3240360" cy="353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turtle8e620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35896" y="408863"/>
            <a:ext cx="1800200" cy="1152128"/>
          </a:xfrm>
          <a:prstGeom prst="rect">
            <a:avLst/>
          </a:prstGeom>
        </p:spPr>
      </p:pic>
      <p:sp>
        <p:nvSpPr>
          <p:cNvPr id="7" name="10-Noktalı Yıldız 6"/>
          <p:cNvSpPr/>
          <p:nvPr/>
        </p:nvSpPr>
        <p:spPr>
          <a:xfrm>
            <a:off x="364740" y="4722027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1</a:t>
            </a:r>
          </a:p>
        </p:txBody>
      </p:sp>
      <p:sp>
        <p:nvSpPr>
          <p:cNvPr id="8" name="10-Noktalı Yıldız 7"/>
          <p:cNvSpPr/>
          <p:nvPr/>
        </p:nvSpPr>
        <p:spPr>
          <a:xfrm>
            <a:off x="5076056" y="4874427"/>
            <a:ext cx="864096" cy="864096"/>
          </a:xfrm>
          <a:prstGeom prst="star10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1889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25</Words>
  <Application>Microsoft Office PowerPoint</Application>
  <PresentationFormat>Ekran Gösterisi (4:3)</PresentationFormat>
  <Paragraphs>18</Paragraphs>
  <Slides>16</Slides>
  <Notes>0</Notes>
  <HiddenSlides>0</HiddenSlides>
  <MMClips>14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Book Antiqua</vt:lpstr>
      <vt:lpstr>Century Gothic</vt:lpstr>
      <vt:lpstr>Eczacı</vt:lpstr>
      <vt:lpstr>PETS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THE END !...</vt:lpstr>
    </vt:vector>
  </TitlesOfParts>
  <Company>~ By M.Baran ™ ~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PETS</dc:title>
  <dc:creator>ASUS</dc:creator>
  <cp:lastModifiedBy>erdem ovat</cp:lastModifiedBy>
  <cp:revision>18</cp:revision>
  <dcterms:created xsi:type="dcterms:W3CDTF">2014-03-16T14:55:40Z</dcterms:created>
  <dcterms:modified xsi:type="dcterms:W3CDTF">2022-02-25T16:46:55Z</dcterms:modified>
</cp:coreProperties>
</file>