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6"/>
  </p:notesMasterIdLst>
  <p:sldIdLst>
    <p:sldId id="256" r:id="rId2"/>
    <p:sldId id="269" r:id="rId3"/>
    <p:sldId id="257" r:id="rId4"/>
    <p:sldId id="258" r:id="rId5"/>
    <p:sldId id="261" r:id="rId6"/>
    <p:sldId id="263" r:id="rId7"/>
    <p:sldId id="264" r:id="rId8"/>
    <p:sldId id="262" r:id="rId9"/>
    <p:sldId id="259" r:id="rId10"/>
    <p:sldId id="260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59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9B115-3A44-4169-A063-D90DECE12336}" type="datetimeFigureOut">
              <a:rPr lang="de-DE" smtClean="0"/>
              <a:t>20.03.2022</a:t>
            </a:fld>
            <a:endParaRPr lang="de-DE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de-DE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E552C-F05A-406A-B96A-B63FD7A730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704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CE552C-F05A-406A-B96A-B63FD7A730F4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9150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B6F8078-0C6F-46C2-BFCE-AF639B0E1537}" type="datetimeFigureOut">
              <a:rPr lang="tr-TR" smtClean="0"/>
              <a:t>20.03.2022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8078-0C6F-46C2-BFCE-AF639B0E1537}" type="datetimeFigureOut">
              <a:rPr lang="tr-TR" smtClean="0"/>
              <a:t>20.03.2022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8078-0C6F-46C2-BFCE-AF639B0E1537}" type="datetimeFigureOut">
              <a:rPr lang="tr-TR" smtClean="0"/>
              <a:t>20.03.2022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B6F8078-0C6F-46C2-BFCE-AF639B0E1537}" type="datetimeFigureOut">
              <a:rPr lang="tr-TR" smtClean="0"/>
              <a:t>20.03.2022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B6F8078-0C6F-46C2-BFCE-AF639B0E1537}" type="datetimeFigureOut">
              <a:rPr lang="tr-TR" smtClean="0"/>
              <a:t>20.03.2022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8078-0C6F-46C2-BFCE-AF639B0E1537}" type="datetimeFigureOut">
              <a:rPr lang="tr-TR" smtClean="0"/>
              <a:t>20.03.2022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8078-0C6F-46C2-BFCE-AF639B0E1537}" type="datetimeFigureOut">
              <a:rPr lang="tr-TR" smtClean="0"/>
              <a:t>20.03.2022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B6F8078-0C6F-46C2-BFCE-AF639B0E1537}" type="datetimeFigureOut">
              <a:rPr lang="tr-TR" smtClean="0"/>
              <a:t>20.03.2022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8078-0C6F-46C2-BFCE-AF639B0E1537}" type="datetimeFigureOut">
              <a:rPr lang="tr-TR" smtClean="0"/>
              <a:t>20.03.2022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B6F8078-0C6F-46C2-BFCE-AF639B0E1537}" type="datetimeFigureOut">
              <a:rPr lang="tr-TR" smtClean="0"/>
              <a:t>20.03.2022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B6F8078-0C6F-46C2-BFCE-AF639B0E1537}" type="datetimeFigureOut">
              <a:rPr lang="tr-TR" smtClean="0"/>
              <a:t>20.03.2022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B6F8078-0C6F-46C2-BFCE-AF639B0E1537}" type="datetimeFigureOut">
              <a:rPr lang="tr-TR" smtClean="0"/>
              <a:t>20.03.2022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364395F-A5AD-4526-B42A-BE41FE50925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9.mp3"/><Relationship Id="rId1" Type="http://schemas.microsoft.com/office/2007/relationships/media" Target="../media/media9.mp3"/><Relationship Id="rId5" Type="http://schemas.openxmlformats.org/officeDocument/2006/relationships/image" Target="../media/image3.png"/><Relationship Id="rId4" Type="http://schemas.openxmlformats.org/officeDocument/2006/relationships/image" Target="../media/image2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0.mp3"/><Relationship Id="rId1" Type="http://schemas.microsoft.com/office/2007/relationships/media" Target="../media/media10.mp3"/><Relationship Id="rId6" Type="http://schemas.openxmlformats.org/officeDocument/2006/relationships/image" Target="../media/image3.png"/><Relationship Id="rId5" Type="http://schemas.openxmlformats.org/officeDocument/2006/relationships/image" Target="../media/image23.gif"/><Relationship Id="rId4" Type="http://schemas.openxmlformats.org/officeDocument/2006/relationships/image" Target="../media/image2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1.mp3"/><Relationship Id="rId1" Type="http://schemas.microsoft.com/office/2007/relationships/media" Target="../media/media11.mp3"/><Relationship Id="rId6" Type="http://schemas.openxmlformats.org/officeDocument/2006/relationships/image" Target="../media/image3.png"/><Relationship Id="rId5" Type="http://schemas.openxmlformats.org/officeDocument/2006/relationships/image" Target="../media/image25.gif"/><Relationship Id="rId4" Type="http://schemas.openxmlformats.org/officeDocument/2006/relationships/image" Target="../media/image24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2.mp3"/><Relationship Id="rId1" Type="http://schemas.microsoft.com/office/2007/relationships/media" Target="../media/media12.mp3"/><Relationship Id="rId5" Type="http://schemas.openxmlformats.org/officeDocument/2006/relationships/image" Target="../media/image3.png"/><Relationship Id="rId4" Type="http://schemas.openxmlformats.org/officeDocument/2006/relationships/image" Target="../media/image26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egitimim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3.png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.png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6" Type="http://schemas.openxmlformats.org/officeDocument/2006/relationships/image" Target="../media/image3.png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.png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.png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6" Type="http://schemas.openxmlformats.org/officeDocument/2006/relationships/image" Target="../media/image16.gif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.png"/><Relationship Id="rId2" Type="http://schemas.openxmlformats.org/officeDocument/2006/relationships/audio" Target="../media/media7.mp3"/><Relationship Id="rId1" Type="http://schemas.microsoft.com/office/2007/relationships/media" Target="../media/media7.mp3"/><Relationship Id="rId6" Type="http://schemas.openxmlformats.org/officeDocument/2006/relationships/image" Target="../media/image19.gif"/><Relationship Id="rId5" Type="http://schemas.openxmlformats.org/officeDocument/2006/relationships/image" Target="../media/image18.gif"/><Relationship Id="rId4" Type="http://schemas.openxmlformats.org/officeDocument/2006/relationships/image" Target="../media/image17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8.mp3"/><Relationship Id="rId1" Type="http://schemas.microsoft.com/office/2007/relationships/media" Target="../media/media8.mp3"/><Relationship Id="rId5" Type="http://schemas.openxmlformats.org/officeDocument/2006/relationships/image" Target="../media/image3.png"/><Relationship Id="rId4" Type="http://schemas.openxmlformats.org/officeDocument/2006/relationships/image" Target="../media/image2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339752" y="2564904"/>
            <a:ext cx="5668144" cy="1656184"/>
          </a:xfrm>
        </p:spPr>
        <p:txBody>
          <a:bodyPr>
            <a:normAutofit/>
          </a:bodyPr>
          <a:lstStyle/>
          <a:p>
            <a:r>
              <a:rPr lang="tr-TR" sz="4800" b="0" dirty="0">
                <a:solidFill>
                  <a:schemeClr val="tx1"/>
                </a:solidFill>
                <a:latin typeface="Comic Sans MS" pitchFamily="66" charset="0"/>
              </a:rPr>
              <a:t>UNIT 9 :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6172200" cy="1371600"/>
          </a:xfrm>
        </p:spPr>
        <p:txBody>
          <a:bodyPr>
            <a:normAutofit/>
          </a:bodyPr>
          <a:lstStyle/>
          <a:p>
            <a:r>
              <a:rPr lang="tr-TR" sz="8000" b="0" dirty="0">
                <a:solidFill>
                  <a:schemeClr val="tx1"/>
                </a:solidFill>
                <a:latin typeface="Comic Sans MS" pitchFamily="66" charset="0"/>
              </a:rPr>
              <a:t>FRUITS</a:t>
            </a:r>
          </a:p>
        </p:txBody>
      </p:sp>
    </p:spTree>
    <p:extLst>
      <p:ext uri="{BB962C8B-B14F-4D97-AF65-F5344CB8AC3E}">
        <p14:creationId xmlns:p14="http://schemas.microsoft.com/office/powerpoint/2010/main" val="1928297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SUS\Desktop\fruits worksheets\Yeni klasör (3)\Long_melon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306" y="1052736"/>
            <a:ext cx="2818234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4707112" y="2636912"/>
            <a:ext cx="326243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r-TR" sz="8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Melon</a:t>
            </a:r>
            <a:endParaRPr lang="tr-TR" sz="8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" name="melon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037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SUS\Desktop\fruits worksheets\Yeni klasör (3)\melancia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978" y="2564904"/>
            <a:ext cx="3384376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:\Users\ASUS\Desktop\fruits worksheets\Yeni klasör (3)\watermelon2_spit_mw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24823"/>
            <a:ext cx="3120890" cy="2184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482157" y="544679"/>
            <a:ext cx="493436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r-TR" sz="66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Watermelon</a:t>
            </a:r>
            <a:endParaRPr lang="tr-TR" sz="6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" name="watermelon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856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2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SUS\Desktop\fruits worksheets\Yeni klasör (3)\pera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36637"/>
            <a:ext cx="4048125" cy="3568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C:\Users\ASUS\Desktop\fruits worksheets\Yeni klasör (3)\animated-yellow-pear-emoticons-3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356992"/>
            <a:ext cx="2429995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1834404" y="4581128"/>
            <a:ext cx="223651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r-TR" sz="80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Pear</a:t>
            </a:r>
            <a:endParaRPr lang="tr-TR" sz="8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" name="pear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122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2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SUS\Desktop\fruits worksheets\Yeni klasör (3)\graphics-apples-367084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836712"/>
            <a:ext cx="3960440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663064" y="2587260"/>
            <a:ext cx="371768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r-TR" sz="80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Apricot</a:t>
            </a:r>
            <a:endParaRPr lang="tr-TR" sz="8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apricot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510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7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F267D526-8A72-4F75-BE1B-E16ADAF3FACB}"/>
              </a:ext>
            </a:extLst>
          </p:cNvPr>
          <p:cNvSpPr/>
          <p:nvPr/>
        </p:nvSpPr>
        <p:spPr>
          <a:xfrm>
            <a:off x="611560" y="476672"/>
            <a:ext cx="7920880" cy="479667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800" dirty="0">
                <a:hlinkClick r:id="rId3"/>
              </a:rPr>
              <a:t>www.eegitimim.com</a:t>
            </a:r>
            <a:r>
              <a:rPr lang="tr-TR" sz="4800" dirty="0"/>
              <a:t> </a:t>
            </a:r>
          </a:p>
          <a:p>
            <a:pPr algn="ctr"/>
            <a:endParaRPr lang="de-DE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8ADBE34E-9C2B-4314-918D-60E8D22C1A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7953" y="3260868"/>
            <a:ext cx="952500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089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US\Desktop\fruits worksheets\animated gifs fruits\gwfruitbowl2cp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867" y="974397"/>
            <a:ext cx="6408712" cy="4909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fruits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84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1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ASUS\Desktop\fruits worksheets\Yeni klasör (3)\graphics-apples-886587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5903"/>
            <a:ext cx="3024336" cy="3241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ASUS\Desktop\fruits worksheets\Yeni klasör (3)\winking_apple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586" y="3519010"/>
            <a:ext cx="3096344" cy="2844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933908" y="4437112"/>
            <a:ext cx="309091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r-TR" sz="8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Apple</a:t>
            </a:r>
            <a:endParaRPr lang="tr-TR" sz="8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" name="apple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634562" y="179205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80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SUS\Desktop\fruits worksheets\Yeni klasör (3)\0046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41809"/>
            <a:ext cx="3600400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ASUS\Desktop\fruits worksheets\Yeni klasör (3)\klz1339344955u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484784"/>
            <a:ext cx="3129136" cy="2985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ASUS\Desktop\fruits worksheets\Yeni klasör (3)\Platanos-24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645024"/>
            <a:ext cx="2592288" cy="2817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3309776" y="823064"/>
            <a:ext cx="366158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r-TR" sz="8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Banana</a:t>
            </a:r>
            <a:endParaRPr lang="tr-TR" sz="8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" name="banana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200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6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SUS\Desktop\fruits worksheets\Yeni klasör (3)\naranja-0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501008"/>
            <a:ext cx="208823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ASUS\Desktop\fruits worksheets\Yeni klasör (3)\Orange_Animation_by_Naoki17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55302"/>
            <a:ext cx="333375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611560" y="868206"/>
            <a:ext cx="366158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r-TR" sz="80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Orange</a:t>
            </a:r>
            <a:endParaRPr lang="tr-TR" sz="8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" name="orange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074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6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SUS\Desktop\fruits worksheets\Yeni klasör (3)\0010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692696"/>
            <a:ext cx="3080100" cy="2126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ASUS\Desktop\fruits worksheets\Yeni klasör (3)\bth_lemonsmileani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420888"/>
            <a:ext cx="3468216" cy="2145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ASUS\Desktop\fruits worksheets\Yeni klasör (3)\1100033482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861048"/>
            <a:ext cx="2580726" cy="2580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3973280" y="688176"/>
            <a:ext cx="343395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r-TR" sz="80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Lemon</a:t>
            </a:r>
            <a:endParaRPr lang="tr-TR" sz="8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" name="limon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64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0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SUS\Desktop\fruits worksheets\Yeni klasör (3)\4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85800"/>
            <a:ext cx="2880320" cy="2655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ASUS\Desktop\fruits worksheets\Yeni klasör (3)\Apple_sweats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0854" y="404664"/>
            <a:ext cx="2520280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C:\Users\ASUS\Desktop\fruits worksheets\Yeni klasör (3)\strawberry_animated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919" y="3645024"/>
            <a:ext cx="4248150" cy="3073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301699" y="4365104"/>
            <a:ext cx="451117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r-TR" sz="66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Strawberry</a:t>
            </a:r>
            <a:endParaRPr lang="tr-TR" sz="6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" name="strawberry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897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2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SUS\Desktop\fruits worksheets\Yeni klasör (3)\18c8392be80ca40d24d067a8c312c250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501008"/>
            <a:ext cx="2592288" cy="2226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ASUS\Desktop\fruits worksheets\Yeni klasör (3)\grapefriend-symbols1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19" y="1564"/>
            <a:ext cx="4580409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SUS\Desktop\fruits worksheets\Yeni klasör (3)\vinber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05064"/>
            <a:ext cx="2952328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422655" y="1052736"/>
            <a:ext cx="354616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r-TR" sz="80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Grapes</a:t>
            </a:r>
            <a:endParaRPr lang="tr-TR" sz="8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" name="agrapes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187080" y="310941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72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9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C:\Users\ASUS\Desktop\fruits worksheets\Yeni klasör (3)\happy_peach_gif_by_ranma2020-d5a63nj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32656"/>
            <a:ext cx="3240360" cy="427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2233069" y="4602993"/>
            <a:ext cx="291939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r-TR" sz="80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Peach</a:t>
            </a:r>
            <a:endParaRPr lang="tr-TR" sz="8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" name="peach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842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6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Güven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21</Words>
  <Application>Microsoft Office PowerPoint</Application>
  <PresentationFormat>Ekran Gösterisi (4:3)</PresentationFormat>
  <Paragraphs>15</Paragraphs>
  <Slides>14</Slides>
  <Notes>1</Notes>
  <HiddenSlides>0</HiddenSlides>
  <MMClips>12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1" baseType="lpstr">
      <vt:lpstr>Book Antiqua</vt:lpstr>
      <vt:lpstr>Calibri</vt:lpstr>
      <vt:lpstr>Comic Sans MS</vt:lpstr>
      <vt:lpstr>Lucida Sans</vt:lpstr>
      <vt:lpstr>Wingdings</vt:lpstr>
      <vt:lpstr>Wingdings 2</vt:lpstr>
      <vt:lpstr>Cumba</vt:lpstr>
      <vt:lpstr>UNIT 9 :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~ By M.Baran ™ ~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9 :</dc:title>
  <dc:creator>ASUS</dc:creator>
  <cp:lastModifiedBy>erdem ovat</cp:lastModifiedBy>
  <cp:revision>10</cp:revision>
  <dcterms:created xsi:type="dcterms:W3CDTF">2014-03-29T22:21:52Z</dcterms:created>
  <dcterms:modified xsi:type="dcterms:W3CDTF">2022-03-20T14:56:33Z</dcterms:modified>
</cp:coreProperties>
</file>