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57" r:id="rId4"/>
    <p:sldId id="258" r:id="rId5"/>
    <p:sldId id="261" r:id="rId6"/>
    <p:sldId id="263" r:id="rId7"/>
    <p:sldId id="264" r:id="rId8"/>
    <p:sldId id="262" r:id="rId9"/>
    <p:sldId id="259" r:id="rId10"/>
    <p:sldId id="26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6F8078-0C6F-46C2-BFCE-AF639B0E1537}" type="datetimeFigureOut">
              <a:rPr lang="tr-TR" smtClean="0"/>
              <a:t>31.03.2014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3.png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3.png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6" Type="http://schemas.openxmlformats.org/officeDocument/2006/relationships/image" Target="../media/image3.png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mp3"/><Relationship Id="rId1" Type="http://schemas.microsoft.com/office/2007/relationships/media" Target="../media/media12.mp3"/><Relationship Id="rId5" Type="http://schemas.openxmlformats.org/officeDocument/2006/relationships/image" Target="../media/image3.png"/><Relationship Id="rId4" Type="http://schemas.openxmlformats.org/officeDocument/2006/relationships/image" Target="../media/image2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3.png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39752" y="2564904"/>
            <a:ext cx="5668144" cy="1656184"/>
          </a:xfrm>
        </p:spPr>
        <p:txBody>
          <a:bodyPr>
            <a:normAutofit/>
          </a:bodyPr>
          <a:lstStyle/>
          <a:p>
            <a:r>
              <a:rPr lang="tr-TR" sz="4800" b="0" dirty="0" smtClean="0">
                <a:solidFill>
                  <a:schemeClr val="tx1"/>
                </a:solidFill>
                <a:latin typeface="Comic Sans MS" pitchFamily="66" charset="0"/>
              </a:rPr>
              <a:t>UNIT 9 :</a:t>
            </a:r>
            <a:endParaRPr lang="tr-TR" sz="48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6172200" cy="1371600"/>
          </a:xfrm>
        </p:spPr>
        <p:txBody>
          <a:bodyPr>
            <a:normAutofit/>
          </a:bodyPr>
          <a:lstStyle/>
          <a:p>
            <a:r>
              <a:rPr lang="tr-TR" sz="8000" b="0" dirty="0" smtClean="0">
                <a:solidFill>
                  <a:schemeClr val="tx1"/>
                </a:solidFill>
                <a:latin typeface="Comic Sans MS" pitchFamily="66" charset="0"/>
              </a:rPr>
              <a:t>FRUITS</a:t>
            </a:r>
            <a:endParaRPr lang="tr-TR" sz="8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9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fruits worksheets\Yeni klasör (3)\Long_melo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06" y="1052736"/>
            <a:ext cx="281823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707112" y="2636912"/>
            <a:ext cx="32624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Melon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3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fruits worksheets\Yeni klasör (3)\melanci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78" y="2564904"/>
            <a:ext cx="338437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SUS\Desktop\fruits worksheets\Yeni klasör (3)\watermelon2_spit_mw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24823"/>
            <a:ext cx="3120890" cy="218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82157" y="544679"/>
            <a:ext cx="49343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6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Watermelon</a:t>
            </a:r>
            <a:endParaRPr lang="tr-TR" sz="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water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5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SUS\Desktop\fruits worksheets\Yeni klasör (3)\per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637"/>
            <a:ext cx="4048125" cy="356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SUS\Desktop\fruits worksheets\Yeni klasör (3)\animated-yellow-pear-emoticons-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242999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834404" y="4581128"/>
            <a:ext cx="22365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Pear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ea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2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fruits worksheets\Yeni klasör (3)\graphics-apples-36708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39604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63064" y="2587260"/>
            <a:ext cx="37176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Apricot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prico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1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08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fruits worksheets\animated gifs fruits\gwfruitbowl2cp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67" y="974397"/>
            <a:ext cx="6408712" cy="490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fruit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4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SUS\Desktop\fruits worksheets\Yeni klasör (3)\graphics-apples-88658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5903"/>
            <a:ext cx="3024336" cy="324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SUS\Desktop\fruits worksheets\Yeni klasör (3)\winking_appl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86" y="3519010"/>
            <a:ext cx="3096344" cy="28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933908" y="4437112"/>
            <a:ext cx="30909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Apple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app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634562" y="17920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fruits worksheets\Yeni klasör (3)\004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1809"/>
            <a:ext cx="36004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fruits worksheets\Yeni klasör (3)\klz1339344955u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3129136" cy="29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SUS\Desktop\fruits worksheets\Yeni klasör (3)\Platanos-2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4"/>
            <a:ext cx="2592288" cy="281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309776" y="823064"/>
            <a:ext cx="36615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Banana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banan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0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fruits worksheets\Yeni klasör (3)\naranja-0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fruits worksheets\Yeni klasör (3)\Orange_Animation_by_Naoki1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5302"/>
            <a:ext cx="33337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11560" y="868206"/>
            <a:ext cx="36615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Orange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orang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7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fruits worksheets\Yeni klasör (3)\001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92696"/>
            <a:ext cx="3080100" cy="21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SUS\Desktop\fruits worksheets\Yeni klasör (3)\bth_lemonsmileani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468216" cy="214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SUS\Desktop\fruits worksheets\Yeni klasör (3)\110003348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2580726" cy="258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973280" y="688176"/>
            <a:ext cx="34339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Lemon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lim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US\Desktop\fruits worksheets\Yeni klasör (3)\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5800"/>
            <a:ext cx="2880320" cy="265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SUS\Desktop\fruits worksheets\Yeni klasör (3)\Apple_sweats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54" y="404664"/>
            <a:ext cx="2520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SUS\Desktop\fruits worksheets\Yeni klasör (3)\strawberry_animated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19" y="3645024"/>
            <a:ext cx="4248150" cy="307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01699" y="4365104"/>
            <a:ext cx="45111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6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Strawberry</a:t>
            </a:r>
            <a:endParaRPr lang="tr-TR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strawberr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9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US\Desktop\fruits worksheets\Yeni klasör (3)\18c8392be80ca40d24d067a8c312c25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2592288" cy="222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ASUS\Desktop\fruits worksheets\Yeni klasör (3)\grapefriend-symbols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564"/>
            <a:ext cx="458040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fruits worksheets\Yeni klasör (3)\vinbe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05064"/>
            <a:ext cx="29523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22655" y="1052736"/>
            <a:ext cx="35461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Grapes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agrape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87080" y="31094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2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ASUS\Desktop\fruits worksheets\Yeni klasör (3)\happy_peach_gif_by_ranma2020-d5a63nj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3240360" cy="427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233069" y="4602993"/>
            <a:ext cx="2919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Peach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eac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4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15</Words>
  <Application>Microsoft Office PowerPoint</Application>
  <PresentationFormat>Ekran Gösterisi (4:3)</PresentationFormat>
  <Paragraphs>13</Paragraphs>
  <Slides>14</Slides>
  <Notes>0</Notes>
  <HiddenSlides>0</HiddenSlides>
  <MMClips>12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Cumba</vt:lpstr>
      <vt:lpstr>UNIT 9 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~ By M.Baran ™ ~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:</dc:title>
  <dc:creator>ASUS</dc:creator>
  <cp:lastModifiedBy>ASUS</cp:lastModifiedBy>
  <cp:revision>9</cp:revision>
  <dcterms:created xsi:type="dcterms:W3CDTF">2014-03-29T22:21:52Z</dcterms:created>
  <dcterms:modified xsi:type="dcterms:W3CDTF">2014-03-31T13:34:47Z</dcterms:modified>
</cp:coreProperties>
</file>