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</p:sldIdLst>
  <p:sldSz cx="9144000" cy="6858000" type="screen4x3"/>
  <p:notesSz cx="6858000" cy="9144000"/>
  <p:custDataLst>
    <p:tags r:id="rId20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3" d="100"/>
          <a:sy n="73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bakicevik.page.tl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88870-7D66-46DE-A57B-F88058C4C191}" type="datetimeFigureOut">
              <a:rPr lang="tr-TR" smtClean="0"/>
              <a:pPr/>
              <a:t>24.02.2022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bakicevik.page.tl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72925-AF9A-4CFA-B46D-0B97A03F59D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850120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bakicevik.page.tl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AF548-E44F-4381-89E6-84F84E381B6E}" type="datetimeFigureOut">
              <a:rPr lang="tr-TR" smtClean="0"/>
              <a:pPr/>
              <a:t>24.02.2022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bakicevik.page.tl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0591B-AADB-446D-9728-D67213F3FE4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264577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/>
              <a:t>bakicevik.page.tl</a:t>
            </a:r>
          </a:p>
        </p:txBody>
      </p:sp>
    </p:spTree>
    <p:extLst>
      <p:ext uri="{BB962C8B-B14F-4D97-AF65-F5344CB8AC3E}">
        <p14:creationId xmlns:p14="http://schemas.microsoft.com/office/powerpoint/2010/main" val="575235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/>
              <a:t>bakicevik.page.tl</a:t>
            </a:r>
          </a:p>
        </p:txBody>
      </p:sp>
    </p:spTree>
    <p:extLst>
      <p:ext uri="{BB962C8B-B14F-4D97-AF65-F5344CB8AC3E}">
        <p14:creationId xmlns:p14="http://schemas.microsoft.com/office/powerpoint/2010/main" val="1752294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/>
              <a:t>bakicevik.page.tl</a:t>
            </a:r>
          </a:p>
        </p:txBody>
      </p:sp>
    </p:spTree>
    <p:extLst>
      <p:ext uri="{BB962C8B-B14F-4D97-AF65-F5344CB8AC3E}">
        <p14:creationId xmlns:p14="http://schemas.microsoft.com/office/powerpoint/2010/main" val="4176247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7251-5431-40BC-9265-21E6921982F7}" type="datetime1">
              <a:rPr lang="tr-TR" smtClean="0"/>
              <a:pPr/>
              <a:t>24.02.2022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bakicevik.page.tl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768E-4A2E-4EA2-BD46-0FD1255382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BC7A-08FC-4489-846E-5435EFAA9D93}" type="datetime1">
              <a:rPr lang="tr-TR" smtClean="0"/>
              <a:pPr/>
              <a:t>24.02.2022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bakicevik.page.tl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768E-4A2E-4EA2-BD46-0FD1255382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5C75-FAF7-4E78-A929-BFF33694A824}" type="datetime1">
              <a:rPr lang="tr-TR" smtClean="0"/>
              <a:pPr/>
              <a:t>24.02.2022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bakicevik.page.tl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768E-4A2E-4EA2-BD46-0FD1255382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9E97-8F7F-491C-9F6F-0AC231722514}" type="datetime1">
              <a:rPr lang="tr-TR" smtClean="0"/>
              <a:pPr/>
              <a:t>24.02.2022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bakicevik.page.tl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768E-4A2E-4EA2-BD46-0FD1255382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21A7-C3C9-4DDC-B7D6-5F0C98C6E554}" type="datetime1">
              <a:rPr lang="tr-TR" smtClean="0"/>
              <a:pPr/>
              <a:t>24.02.2022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bakicevik.page.tl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768E-4A2E-4EA2-BD46-0FD1255382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6EC0-9B68-4DC8-9544-DCF9DC440A4F}" type="datetime1">
              <a:rPr lang="tr-TR" smtClean="0"/>
              <a:pPr/>
              <a:t>24.02.2022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bakicevik.page.tl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768E-4A2E-4EA2-BD46-0FD1255382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BD40-A5F8-419E-A3C5-1651EEAD20C0}" type="datetime1">
              <a:rPr lang="tr-TR" smtClean="0"/>
              <a:pPr/>
              <a:t>24.02.2022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bakicevik.page.tl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768E-4A2E-4EA2-BD46-0FD1255382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A5EA-5021-4F07-8517-9954E100FEA8}" type="datetime1">
              <a:rPr lang="tr-TR" smtClean="0"/>
              <a:pPr/>
              <a:t>24.02.2022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bakicevik.page.tl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768E-4A2E-4EA2-BD46-0FD1255382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3CA2-1F56-457D-BDCD-2487AB46F307}" type="datetime1">
              <a:rPr lang="tr-TR" smtClean="0"/>
              <a:pPr/>
              <a:t>24.02.2022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bakicevik.page.tl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768E-4A2E-4EA2-BD46-0FD1255382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EA40A-949A-4B3F-B854-5A72AED51200}" type="datetime1">
              <a:rPr lang="tr-TR" smtClean="0"/>
              <a:pPr/>
              <a:t>24.02.2022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bakicevik.page.tl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768E-4A2E-4EA2-BD46-0FD1255382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3D10-0776-4BC5-A5FB-9745B87A5730}" type="datetime1">
              <a:rPr lang="tr-TR" smtClean="0"/>
              <a:pPr/>
              <a:t>24.02.2022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bakicevik.page.tl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768E-4A2E-4EA2-BD46-0FD1255382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888BB-A62E-48C0-A372-B17DB8CFE571}" type="datetime1">
              <a:rPr lang="tr-TR" smtClean="0"/>
              <a:pPr/>
              <a:t>24.02.2022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bakicevik.page.tl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E768E-4A2E-4EA2-BD46-0FD1255382F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audio" Target="../media/audio3.wav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slide" Target="slide16.xml"/><Relationship Id="rId2" Type="http://schemas.openxmlformats.org/officeDocument/2006/relationships/image" Target="../media/image1.png"/><Relationship Id="rId16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audio" Target="../media/audio1.wav"/><Relationship Id="rId10" Type="http://schemas.openxmlformats.org/officeDocument/2006/relationships/image" Target="../media/image9.png"/><Relationship Id="rId19" Type="http://schemas.openxmlformats.org/officeDocument/2006/relationships/audio" Target="../media/audio4.wav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audio" Target="../media/audio19.wav"/><Relationship Id="rId18" Type="http://schemas.openxmlformats.org/officeDocument/2006/relationships/audio" Target="../media/audio4.wav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3.png"/><Relationship Id="rId2" Type="http://schemas.openxmlformats.org/officeDocument/2006/relationships/audio" Target="../media/audio18.wav"/><Relationship Id="rId16" Type="http://schemas.openxmlformats.org/officeDocument/2006/relationships/audio" Target="../media/audio15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audio" Target="../media/audio4.wav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13.png"/><Relationship Id="rId2" Type="http://schemas.openxmlformats.org/officeDocument/2006/relationships/audio" Target="../media/audio18.wav"/><Relationship Id="rId16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audio" Target="../media/audio19.wav"/><Relationship Id="rId9" Type="http://schemas.openxmlformats.org/officeDocument/2006/relationships/image" Target="../media/image1.png"/><Relationship Id="rId1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0.png"/><Relationship Id="rId18" Type="http://schemas.openxmlformats.org/officeDocument/2006/relationships/audio" Target="../media/audio4.wav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audio" Target="../media/audio19.wav"/><Relationship Id="rId17" Type="http://schemas.openxmlformats.org/officeDocument/2006/relationships/image" Target="../media/image13.png"/><Relationship Id="rId2" Type="http://schemas.openxmlformats.org/officeDocument/2006/relationships/audio" Target="../media/audio18.wav"/><Relationship Id="rId16" Type="http://schemas.openxmlformats.org/officeDocument/2006/relationships/audio" Target="../media/audio1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audio" Target="../media/audio4.wav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13.png"/><Relationship Id="rId2" Type="http://schemas.openxmlformats.org/officeDocument/2006/relationships/audio" Target="../media/audio18.wav"/><Relationship Id="rId16" Type="http://schemas.openxmlformats.org/officeDocument/2006/relationships/audio" Target="../media/audio7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audio" Target="../media/audio19.wav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1.png"/><Relationship Id="rId1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3.png"/><Relationship Id="rId3" Type="http://schemas.openxmlformats.org/officeDocument/2006/relationships/audio" Target="../media/audio18.wav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audio" Target="../media/audio16.wav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audio" Target="../media/audio19.wav"/><Relationship Id="rId10" Type="http://schemas.openxmlformats.org/officeDocument/2006/relationships/image" Target="../media/image7.png"/><Relationship Id="rId19" Type="http://schemas.openxmlformats.org/officeDocument/2006/relationships/audio" Target="../media/audio4.wav"/><Relationship Id="rId4" Type="http://schemas.openxmlformats.org/officeDocument/2006/relationships/image" Target="../media/image2.png"/><Relationship Id="rId9" Type="http://schemas.openxmlformats.org/officeDocument/2006/relationships/image" Target="../media/image1.png"/><Relationship Id="rId1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20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g"/><Relationship Id="rId4" Type="http://schemas.openxmlformats.org/officeDocument/2006/relationships/hyperlink" Target="http://www.eegitimim.com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audio" Target="../media/audio10.wav"/><Relationship Id="rId18" Type="http://schemas.openxmlformats.org/officeDocument/2006/relationships/image" Target="../media/image8.png"/><Relationship Id="rId26" Type="http://schemas.openxmlformats.org/officeDocument/2006/relationships/image" Target="../media/image12.png"/><Relationship Id="rId3" Type="http://schemas.openxmlformats.org/officeDocument/2006/relationships/audio" Target="../media/audio5.wav"/><Relationship Id="rId21" Type="http://schemas.openxmlformats.org/officeDocument/2006/relationships/audio" Target="../media/audio14.wav"/><Relationship Id="rId7" Type="http://schemas.openxmlformats.org/officeDocument/2006/relationships/audio" Target="../media/audio7.wav"/><Relationship Id="rId12" Type="http://schemas.openxmlformats.org/officeDocument/2006/relationships/image" Target="../media/image6.png"/><Relationship Id="rId17" Type="http://schemas.openxmlformats.org/officeDocument/2006/relationships/audio" Target="../media/audio12.wav"/><Relationship Id="rId25" Type="http://schemas.openxmlformats.org/officeDocument/2006/relationships/audio" Target="../media/audio16.wav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7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audio" Target="../media/audio9.wav"/><Relationship Id="rId24" Type="http://schemas.openxmlformats.org/officeDocument/2006/relationships/image" Target="../media/image11.png"/><Relationship Id="rId5" Type="http://schemas.openxmlformats.org/officeDocument/2006/relationships/audio" Target="../media/audio6.wav"/><Relationship Id="rId15" Type="http://schemas.openxmlformats.org/officeDocument/2006/relationships/audio" Target="../media/audio11.wav"/><Relationship Id="rId23" Type="http://schemas.openxmlformats.org/officeDocument/2006/relationships/audio" Target="../media/audio15.wav"/><Relationship Id="rId28" Type="http://schemas.openxmlformats.org/officeDocument/2006/relationships/audio" Target="../media/audio4.wav"/><Relationship Id="rId10" Type="http://schemas.openxmlformats.org/officeDocument/2006/relationships/image" Target="../media/image5.png"/><Relationship Id="rId19" Type="http://schemas.openxmlformats.org/officeDocument/2006/relationships/audio" Target="../media/audio13.wav"/><Relationship Id="rId4" Type="http://schemas.openxmlformats.org/officeDocument/2006/relationships/image" Target="../media/image2.png"/><Relationship Id="rId9" Type="http://schemas.openxmlformats.org/officeDocument/2006/relationships/audio" Target="../media/audio8.wav"/><Relationship Id="rId14" Type="http://schemas.openxmlformats.org/officeDocument/2006/relationships/image" Target="../media/image1.png"/><Relationship Id="rId22" Type="http://schemas.openxmlformats.org/officeDocument/2006/relationships/image" Target="../media/image10.png"/><Relationship Id="rId27" Type="http://schemas.openxmlformats.org/officeDocument/2006/relationships/audio" Target="../media/audio17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18" Type="http://schemas.openxmlformats.org/officeDocument/2006/relationships/image" Target="../media/image13.png"/><Relationship Id="rId3" Type="http://schemas.openxmlformats.org/officeDocument/2006/relationships/audio" Target="../media/audio18.wav"/><Relationship Id="rId7" Type="http://schemas.openxmlformats.org/officeDocument/2006/relationships/image" Target="../media/image5.png"/><Relationship Id="rId12" Type="http://schemas.openxmlformats.org/officeDocument/2006/relationships/audio" Target="../media/audio19.wav"/><Relationship Id="rId17" Type="http://schemas.openxmlformats.org/officeDocument/2006/relationships/audio" Target="../media/audio13.wav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1.png"/><Relationship Id="rId10" Type="http://schemas.openxmlformats.org/officeDocument/2006/relationships/image" Target="../media/image7.png"/><Relationship Id="rId19" Type="http://schemas.openxmlformats.org/officeDocument/2006/relationships/audio" Target="../media/audio4.wav"/><Relationship Id="rId4" Type="http://schemas.openxmlformats.org/officeDocument/2006/relationships/image" Target="../media/image2.png"/><Relationship Id="rId9" Type="http://schemas.openxmlformats.org/officeDocument/2006/relationships/image" Target="../media/image1.png"/><Relationship Id="rId1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0.png"/><Relationship Id="rId18" Type="http://schemas.openxmlformats.org/officeDocument/2006/relationships/audio" Target="../media/audio4.wav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17" Type="http://schemas.openxmlformats.org/officeDocument/2006/relationships/image" Target="../media/image13.png"/><Relationship Id="rId2" Type="http://schemas.openxmlformats.org/officeDocument/2006/relationships/audio" Target="../media/audio18.wav"/><Relationship Id="rId16" Type="http://schemas.openxmlformats.org/officeDocument/2006/relationships/audio" Target="../media/audio1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audio" Target="../media/audio19.wav"/><Relationship Id="rId1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19.wav"/><Relationship Id="rId13" Type="http://schemas.openxmlformats.org/officeDocument/2006/relationships/image" Target="../media/image10.png"/><Relationship Id="rId18" Type="http://schemas.openxmlformats.org/officeDocument/2006/relationships/audio" Target="../media/audio4.wav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17" Type="http://schemas.openxmlformats.org/officeDocument/2006/relationships/image" Target="../media/image13.png"/><Relationship Id="rId2" Type="http://schemas.openxmlformats.org/officeDocument/2006/relationships/audio" Target="../media/audio18.wav"/><Relationship Id="rId16" Type="http://schemas.openxmlformats.org/officeDocument/2006/relationships/audio" Target="../media/audio10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1.png"/><Relationship Id="rId1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0.png"/><Relationship Id="rId18" Type="http://schemas.openxmlformats.org/officeDocument/2006/relationships/audio" Target="../media/audio4.wav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17" Type="http://schemas.openxmlformats.org/officeDocument/2006/relationships/image" Target="../media/image13.png"/><Relationship Id="rId2" Type="http://schemas.openxmlformats.org/officeDocument/2006/relationships/audio" Target="../media/audio18.wav"/><Relationship Id="rId16" Type="http://schemas.openxmlformats.org/officeDocument/2006/relationships/audio" Target="../media/audio1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audio" Target="../media/audio19.wav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audio" Target="../media/audio4.wav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13.png"/><Relationship Id="rId2" Type="http://schemas.openxmlformats.org/officeDocument/2006/relationships/audio" Target="../media/audio19.wav"/><Relationship Id="rId16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audio" Target="../media/audio18.wav"/><Relationship Id="rId9" Type="http://schemas.openxmlformats.org/officeDocument/2006/relationships/image" Target="../media/image1.png"/><Relationship Id="rId1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audio" Target="../media/audio4.wav"/><Relationship Id="rId3" Type="http://schemas.openxmlformats.org/officeDocument/2006/relationships/image" Target="../media/image2.png"/><Relationship Id="rId7" Type="http://schemas.openxmlformats.org/officeDocument/2006/relationships/audio" Target="../media/audio19.wav"/><Relationship Id="rId12" Type="http://schemas.openxmlformats.org/officeDocument/2006/relationships/image" Target="../media/image9.png"/><Relationship Id="rId17" Type="http://schemas.openxmlformats.org/officeDocument/2006/relationships/image" Target="../media/image13.png"/><Relationship Id="rId2" Type="http://schemas.openxmlformats.org/officeDocument/2006/relationships/audio" Target="../media/audio18.wav"/><Relationship Id="rId16" Type="http://schemas.openxmlformats.org/officeDocument/2006/relationships/audio" Target="../media/audio9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1.png"/><Relationship Id="rId1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audio" Target="../media/audio4.wav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13.png"/><Relationship Id="rId2" Type="http://schemas.openxmlformats.org/officeDocument/2006/relationships/audio" Target="../media/audio18.wav"/><Relationship Id="rId16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9.wav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1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 Grup"/>
          <p:cNvGrpSpPr/>
          <p:nvPr/>
        </p:nvGrpSpPr>
        <p:grpSpPr>
          <a:xfrm>
            <a:off x="214282" y="714356"/>
            <a:ext cx="8572560" cy="4987946"/>
            <a:chOff x="285720" y="298442"/>
            <a:chExt cx="8572560" cy="6202392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pic>
          <p:nvPicPr>
            <p:cNvPr id="15" name="Picture 12" descr="C:\2014-2015\2igrade\CLASSROOM\door.png"/>
            <p:cNvPicPr>
              <a:picLocks noChangeAspect="1" noChangeArrowheads="1"/>
            </p:cNvPicPr>
            <p:nvPr/>
          </p:nvPicPr>
          <p:blipFill>
            <a:blip r:embed="rId2" cstate="print">
              <a:lum bright="59000" contrast="6000"/>
            </a:blip>
            <a:srcRect/>
            <a:stretch>
              <a:fillRect/>
            </a:stretch>
          </p:blipFill>
          <p:spPr bwMode="auto">
            <a:xfrm>
              <a:off x="357158" y="298442"/>
              <a:ext cx="1916112" cy="1916112"/>
            </a:xfrm>
            <a:prstGeom prst="rect">
              <a:avLst/>
            </a:prstGeom>
            <a:noFill/>
          </p:spPr>
        </p:pic>
        <p:pic>
          <p:nvPicPr>
            <p:cNvPr id="10" name="Picture 4" descr="C:\2014-2015\2igrade\CLASSROOM\board.png"/>
            <p:cNvPicPr>
              <a:picLocks noChangeAspect="1" noChangeArrowheads="1"/>
            </p:cNvPicPr>
            <p:nvPr/>
          </p:nvPicPr>
          <p:blipFill>
            <a:blip r:embed="rId3" cstate="print">
              <a:lum bright="59000" contrast="6000"/>
            </a:blip>
            <a:srcRect/>
            <a:stretch>
              <a:fillRect/>
            </a:stretch>
          </p:blipFill>
          <p:spPr bwMode="auto">
            <a:xfrm>
              <a:off x="2584450" y="2513020"/>
              <a:ext cx="1916112" cy="1916112"/>
            </a:xfrm>
            <a:prstGeom prst="rect">
              <a:avLst/>
            </a:prstGeom>
            <a:noFill/>
          </p:spPr>
        </p:pic>
        <p:pic>
          <p:nvPicPr>
            <p:cNvPr id="11" name="Picture 6" descr="C:\2014-2015\2igrade\CLASSROOM\bag.png"/>
            <p:cNvPicPr>
              <a:picLocks noChangeAspect="1" noChangeArrowheads="1"/>
            </p:cNvPicPr>
            <p:nvPr/>
          </p:nvPicPr>
          <p:blipFill>
            <a:blip r:embed="rId4" cstate="print">
              <a:lum bright="59000" contrast="6000"/>
            </a:blip>
            <a:srcRect/>
            <a:stretch>
              <a:fillRect/>
            </a:stretch>
          </p:blipFill>
          <p:spPr bwMode="auto">
            <a:xfrm>
              <a:off x="2513012" y="298442"/>
              <a:ext cx="1916112" cy="1916112"/>
            </a:xfrm>
            <a:prstGeom prst="rect">
              <a:avLst/>
            </a:prstGeom>
            <a:noFill/>
          </p:spPr>
        </p:pic>
        <p:pic>
          <p:nvPicPr>
            <p:cNvPr id="12" name="Picture 9" descr="C:\2014-2015\2igrade\CLASSROOM\book.png"/>
            <p:cNvPicPr>
              <a:picLocks noChangeAspect="1" noChangeArrowheads="1"/>
            </p:cNvPicPr>
            <p:nvPr/>
          </p:nvPicPr>
          <p:blipFill>
            <a:blip r:embed="rId5" cstate="print">
              <a:lum bright="59000" contrast="6000"/>
            </a:blip>
            <a:srcRect/>
            <a:stretch>
              <a:fillRect/>
            </a:stretch>
          </p:blipFill>
          <p:spPr bwMode="auto">
            <a:xfrm>
              <a:off x="4799028" y="2428868"/>
              <a:ext cx="1916112" cy="1916112"/>
            </a:xfrm>
            <a:prstGeom prst="rect">
              <a:avLst/>
            </a:prstGeom>
            <a:noFill/>
          </p:spPr>
        </p:pic>
        <p:pic>
          <p:nvPicPr>
            <p:cNvPr id="13" name="Picture 10" descr="C:\2014-2015\2igrade\CLASSROOM\crayon.png"/>
            <p:cNvPicPr>
              <a:picLocks noChangeAspect="1" noChangeArrowheads="1"/>
            </p:cNvPicPr>
            <p:nvPr/>
          </p:nvPicPr>
          <p:blipFill>
            <a:blip r:embed="rId6" cstate="print">
              <a:lum bright="59000" contrast="6000"/>
            </a:blip>
            <a:srcRect/>
            <a:stretch>
              <a:fillRect/>
            </a:stretch>
          </p:blipFill>
          <p:spPr bwMode="auto">
            <a:xfrm>
              <a:off x="4643438" y="298442"/>
              <a:ext cx="1916112" cy="1916112"/>
            </a:xfrm>
            <a:prstGeom prst="rect">
              <a:avLst/>
            </a:prstGeom>
            <a:noFill/>
          </p:spPr>
        </p:pic>
        <p:pic>
          <p:nvPicPr>
            <p:cNvPr id="14" name="Picture 11" descr="C:\2014-2015\2igrade\CLASSROOM\desk.png"/>
            <p:cNvPicPr>
              <a:picLocks noChangeAspect="1" noChangeArrowheads="1"/>
            </p:cNvPicPr>
            <p:nvPr/>
          </p:nvPicPr>
          <p:blipFill>
            <a:blip r:embed="rId7" cstate="print">
              <a:lum bright="59000" contrast="6000"/>
            </a:blip>
            <a:srcRect/>
            <a:stretch>
              <a:fillRect/>
            </a:stretch>
          </p:blipFill>
          <p:spPr bwMode="auto">
            <a:xfrm>
              <a:off x="6929454" y="2428868"/>
              <a:ext cx="1916112" cy="1916112"/>
            </a:xfrm>
            <a:prstGeom prst="rect">
              <a:avLst/>
            </a:prstGeom>
            <a:noFill/>
          </p:spPr>
        </p:pic>
        <p:pic>
          <p:nvPicPr>
            <p:cNvPr id="16" name="Picture 13" descr="C:\2014-2015\2igrade\CLASSROOM\glue.png"/>
            <p:cNvPicPr>
              <a:picLocks noChangeAspect="1" noChangeArrowheads="1"/>
            </p:cNvPicPr>
            <p:nvPr/>
          </p:nvPicPr>
          <p:blipFill>
            <a:blip r:embed="rId8" cstate="print">
              <a:lum bright="59000" contrast="6000"/>
            </a:blip>
            <a:srcRect/>
            <a:stretch>
              <a:fillRect/>
            </a:stretch>
          </p:blipFill>
          <p:spPr bwMode="auto">
            <a:xfrm>
              <a:off x="357158" y="2500306"/>
              <a:ext cx="1916112" cy="1916112"/>
            </a:xfrm>
            <a:prstGeom prst="rect">
              <a:avLst/>
            </a:prstGeom>
            <a:noFill/>
          </p:spPr>
        </p:pic>
        <p:pic>
          <p:nvPicPr>
            <p:cNvPr id="17" name="Picture 14" descr="C:\2014-2015\2igrade\CLASSROOM\pencil.png"/>
            <p:cNvPicPr>
              <a:picLocks noChangeAspect="1" noChangeArrowheads="1"/>
            </p:cNvPicPr>
            <p:nvPr/>
          </p:nvPicPr>
          <p:blipFill>
            <a:blip r:embed="rId9" cstate="print">
              <a:lum bright="59000" contrast="6000"/>
            </a:blip>
            <a:srcRect/>
            <a:stretch>
              <a:fillRect/>
            </a:stretch>
          </p:blipFill>
          <p:spPr bwMode="auto">
            <a:xfrm>
              <a:off x="2571736" y="4572008"/>
              <a:ext cx="1916112" cy="1916112"/>
            </a:xfrm>
            <a:prstGeom prst="rect">
              <a:avLst/>
            </a:prstGeom>
            <a:noFill/>
          </p:spPr>
        </p:pic>
        <p:pic>
          <p:nvPicPr>
            <p:cNvPr id="18" name="Picture 15" descr="C:\2014-2015\2igrade\CLASSROOM\scissors.png"/>
            <p:cNvPicPr>
              <a:picLocks noChangeAspect="1" noChangeArrowheads="1"/>
            </p:cNvPicPr>
            <p:nvPr/>
          </p:nvPicPr>
          <p:blipFill>
            <a:blip r:embed="rId10" cstate="print">
              <a:lum bright="59000" contrast="6000"/>
            </a:blip>
            <a:srcRect/>
            <a:stretch>
              <a:fillRect/>
            </a:stretch>
          </p:blipFill>
          <p:spPr bwMode="auto">
            <a:xfrm>
              <a:off x="6942168" y="4584722"/>
              <a:ext cx="1916112" cy="1916112"/>
            </a:xfrm>
            <a:prstGeom prst="rect">
              <a:avLst/>
            </a:prstGeom>
            <a:noFill/>
          </p:spPr>
        </p:pic>
        <p:pic>
          <p:nvPicPr>
            <p:cNvPr id="19" name="Picture 16" descr="C:\2014-2015\2igrade\CLASSROOM\table.png"/>
            <p:cNvPicPr>
              <a:picLocks noChangeAspect="1" noChangeArrowheads="1"/>
            </p:cNvPicPr>
            <p:nvPr/>
          </p:nvPicPr>
          <p:blipFill>
            <a:blip r:embed="rId11" cstate="print">
              <a:lum bright="59000" contrast="6000"/>
            </a:blip>
            <a:srcRect/>
            <a:stretch>
              <a:fillRect/>
            </a:stretch>
          </p:blipFill>
          <p:spPr bwMode="auto">
            <a:xfrm>
              <a:off x="4799028" y="4584722"/>
              <a:ext cx="1916112" cy="1916112"/>
            </a:xfrm>
            <a:prstGeom prst="rect">
              <a:avLst/>
            </a:prstGeom>
            <a:noFill/>
          </p:spPr>
        </p:pic>
        <p:pic>
          <p:nvPicPr>
            <p:cNvPr id="20" name="Picture 17" descr="C:\2014-2015\2igrade\CLASSROOM\telephone.png"/>
            <p:cNvPicPr>
              <a:picLocks noChangeAspect="1" noChangeArrowheads="1"/>
            </p:cNvPicPr>
            <p:nvPr/>
          </p:nvPicPr>
          <p:blipFill>
            <a:blip r:embed="rId12" cstate="print">
              <a:lum bright="59000" contrast="6000"/>
            </a:blip>
            <a:srcRect/>
            <a:stretch>
              <a:fillRect/>
            </a:stretch>
          </p:blipFill>
          <p:spPr bwMode="auto">
            <a:xfrm>
              <a:off x="285720" y="4572008"/>
              <a:ext cx="1919291" cy="1919291"/>
            </a:xfrm>
            <a:prstGeom prst="rect">
              <a:avLst/>
            </a:prstGeom>
            <a:noFill/>
          </p:spPr>
        </p:pic>
        <p:pic>
          <p:nvPicPr>
            <p:cNvPr id="21" name="Picture 18" descr="C:\2014-2015\2igrade\CLASSROOM\window.png"/>
            <p:cNvPicPr>
              <a:picLocks noChangeAspect="1" noChangeArrowheads="1"/>
            </p:cNvPicPr>
            <p:nvPr/>
          </p:nvPicPr>
          <p:blipFill>
            <a:blip r:embed="rId13" cstate="print">
              <a:lum bright="59000" contrast="6000"/>
            </a:blip>
            <a:srcRect/>
            <a:stretch>
              <a:fillRect/>
            </a:stretch>
          </p:blipFill>
          <p:spPr bwMode="auto">
            <a:xfrm>
              <a:off x="6858016" y="298442"/>
              <a:ext cx="1916112" cy="1916112"/>
            </a:xfrm>
            <a:prstGeom prst="rect">
              <a:avLst/>
            </a:prstGeom>
            <a:noFill/>
          </p:spPr>
        </p:pic>
      </p:grpSp>
      <p:sp>
        <p:nvSpPr>
          <p:cNvPr id="7" name="6 Yuvarlatılmış Dikdörtgen">
            <a:hlinkClick r:id="rId14" action="ppaction://hlinksldjump" highlightClick="1">
              <a:snd r:embed="rId15" name="arrow.wav"/>
            </a:hlinkClick>
          </p:cNvPr>
          <p:cNvSpPr/>
          <p:nvPr/>
        </p:nvSpPr>
        <p:spPr>
          <a:xfrm>
            <a:off x="3643306" y="5800748"/>
            <a:ext cx="3286148" cy="914400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ALIŞTIRMA</a:t>
            </a:r>
          </a:p>
        </p:txBody>
      </p:sp>
      <p:sp>
        <p:nvSpPr>
          <p:cNvPr id="8" name="7 Yuvarlatılmış Dikdörtgen">
            <a:hlinkClick r:id="" action="ppaction://hlinkshowjump?jump=nextslide" highlightClick="1">
              <a:snd r:embed="rId16" name="cashreg.wav"/>
            </a:hlinkClick>
          </p:cNvPr>
          <p:cNvSpPr/>
          <p:nvPr/>
        </p:nvSpPr>
        <p:spPr>
          <a:xfrm>
            <a:off x="142844" y="5800748"/>
            <a:ext cx="3286148" cy="914400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KELİMELERİ ÖĞRENELİM</a:t>
            </a:r>
          </a:p>
        </p:txBody>
      </p:sp>
      <p:sp>
        <p:nvSpPr>
          <p:cNvPr id="22" name="21 Komut Düğmesi: Bilgi">
            <a:hlinkClick r:id="rId17" action="ppaction://hlinksldjump" highlightClick="1">
              <a:snd r:embed="rId18" name="wind.wav"/>
            </a:hlinkClick>
          </p:cNvPr>
          <p:cNvSpPr/>
          <p:nvPr/>
        </p:nvSpPr>
        <p:spPr>
          <a:xfrm>
            <a:off x="7000892" y="5786454"/>
            <a:ext cx="1042416" cy="1000132"/>
          </a:xfrm>
          <a:prstGeom prst="actionButtonInformation">
            <a:avLst/>
          </a:prstGeom>
          <a:solidFill>
            <a:schemeClr val="tx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23" name="5 Yuvarlatılmış Dikdörtgen"/>
          <p:cNvSpPr/>
          <p:nvPr/>
        </p:nvSpPr>
        <p:spPr>
          <a:xfrm>
            <a:off x="285720" y="142852"/>
            <a:ext cx="8429684" cy="500066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numCol="1" rtlCol="0" anchor="ctr">
            <a:prstTxWarp prst="textPlain">
              <a:avLst/>
            </a:prstTxWarp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İlk öğretim 2.sınıf 3.ünite</a:t>
            </a:r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>
          <a:xfrm>
            <a:off x="2624134" y="6356350"/>
            <a:ext cx="2895600" cy="365125"/>
          </a:xfrm>
        </p:spPr>
        <p:txBody>
          <a:bodyPr/>
          <a:lstStyle/>
          <a:p>
            <a:r>
              <a:rPr lang="tr-TR"/>
              <a:t>bakicevik.page.tl</a:t>
            </a:r>
          </a:p>
        </p:txBody>
      </p:sp>
      <p:sp>
        <p:nvSpPr>
          <p:cNvPr id="25" name="24 Komut Düğmesi: Bitiş">
            <a:hlinkClick r:id="" action="ppaction://hlinkshowjump?jump=endshow" highlightClick="1">
              <a:snd r:embed="rId19" name="suction.wav"/>
            </a:hlinkClick>
          </p:cNvPr>
          <p:cNvSpPr/>
          <p:nvPr/>
        </p:nvSpPr>
        <p:spPr>
          <a:xfrm>
            <a:off x="8143900" y="5929330"/>
            <a:ext cx="928662" cy="756664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2014-2015\2igrade\CLASSROOM\board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0004" y="351315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0" name="Picture 6" descr="C:\2014-2015\2igrade\CLASSROOM\bag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3" name="Picture 9" descr="C:\2014-2015\2igrade\CLASSROOM\book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3500438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4" name="Picture 10" descr="C:\2014-2015\2igrade\CLASSROOM\crayon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7590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5" name="Picture 11" descr="C:\2014-2015\2igrade\CLASSROOM\desk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7950" y="192880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6" name="Picture 12" descr="C:\2014-2015\2igrade\CLASSROOM\door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57290" y="369880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7" name="Picture 13" descr="C:\2014-2015\2igrade\CLASSROOM\glue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70004" y="192880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8" name="Picture 14" descr="C:\2014-2015\2igrade\CLASSROOM\pencil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13078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9" name="Picture 15" descr="C:\2014-2015\2igrade\CLASSROOM\scissors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357950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0" name="Picture 16" descr="C:\2014-2015\2igrade\CLASSROOM\table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714876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1" name="Picture 17" descr="C:\2014-2015\2igrade\CLASSROOM\telephone.png">
            <a:hlinkClick r:id="" action="ppaction://hlinkshowjump?jump=nextslide" highlightClick="1">
              <a:snd r:embed="rId13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367655" y="5072074"/>
            <a:ext cx="1418395" cy="14183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2" name="Picture 18" descr="C:\2014-2015\2igrade\CLASSROOM\window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7950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Picture 17" descr="C:\2014-2015\2igrade\CLASSROOM\telephone.png">
            <a:hlinkClick r:id="" action="ppaction://noaction" highlightClick="1">
              <a:snd r:embed="rId16" name="telephone.wav"/>
            </a:hlinkClick>
          </p:cNvPr>
          <p:cNvPicPr>
            <a:picLocks noChangeAspect="1" noChangeArrowheads="1"/>
          </p:cNvPicPr>
          <p:nvPr/>
        </p:nvPicPr>
        <p:blipFill>
          <a:blip r:embed="rId17" cstate="print">
            <a:duotone>
              <a:prstClr val="black"/>
              <a:srgbClr val="00B050">
                <a:tint val="45000"/>
                <a:satMod val="400000"/>
              </a:srgbClr>
            </a:duotone>
          </a:blip>
          <a:stretch>
            <a:fillRect/>
          </a:stretch>
        </p:blipFill>
        <p:spPr bwMode="auto">
          <a:xfrm>
            <a:off x="3438527" y="2428868"/>
            <a:ext cx="1919291" cy="19192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14 Yuvarlatılmış Dikdörtgen">
            <a:hlinkClick r:id="" action="ppaction://hlinkshowjump?jump=firstslide"/>
          </p:cNvPr>
          <p:cNvSpPr/>
          <p:nvPr/>
        </p:nvSpPr>
        <p:spPr>
          <a:xfrm>
            <a:off x="7429520" y="6429396"/>
            <a:ext cx="1643074" cy="35719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tr-T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CLASSROOM</a:t>
            </a:r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bakicevik.page.tl</a:t>
            </a:r>
          </a:p>
        </p:txBody>
      </p:sp>
      <p:sp>
        <p:nvSpPr>
          <p:cNvPr id="17" name="16 Komut Düğmesi: Bitiş">
            <a:hlinkClick r:id="" action="ppaction://hlinkshowjump?jump=endshow" highlightClick="1">
              <a:snd r:embed="rId18" name="suction.wav"/>
            </a:hlinkClick>
          </p:cNvPr>
          <p:cNvSpPr/>
          <p:nvPr/>
        </p:nvSpPr>
        <p:spPr>
          <a:xfrm>
            <a:off x="8072462" y="4643446"/>
            <a:ext cx="857256" cy="785818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2014-2015\2igrade\CLASSROOM\board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0004" y="351315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0" name="Picture 6" descr="C:\2014-2015\2igrade\CLASSROOM\bag.png">
            <a:hlinkClick r:id="" action="ppaction://hlinkshowjump?jump=nextslide" highlightClick="1">
              <a:snd r:embed="rId4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0364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3" name="Picture 9" descr="C:\2014-2015\2igrade\CLASSROOM\book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57950" y="3500438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4" name="Picture 10" descr="C:\2014-2015\2igrade\CLASSROOM\crayon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7590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5" name="Picture 11" descr="C:\2014-2015\2igrade\CLASSROOM\desk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57950" y="192880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6" name="Picture 12" descr="C:\2014-2015\2igrade\CLASSROOM\door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57290" y="369880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7" name="Picture 13" descr="C:\2014-2015\2igrade\CLASSROOM\glue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70004" y="192880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8" name="Picture 14" descr="C:\2014-2015\2igrade\CLASSROOM\pencil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13078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9" name="Picture 15" descr="C:\2014-2015\2igrade\CLASSROOM\scissors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57950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0" name="Picture 16" descr="C:\2014-2015\2igrade\CLASSROOM\table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14876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1" name="Picture 17" descr="C:\2014-2015\2igrade\CLASSROOM\telephone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367655" y="5072074"/>
            <a:ext cx="1418395" cy="14183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2" name="Picture 18" descr="C:\2014-2015\2igrade\CLASSROOM\window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7950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Picture 6" descr="C:\2014-2015\2igrade\CLASSROOM\bag.png">
            <a:hlinkClick r:id="" action="ppaction://noaction" highlightClick="1">
              <a:snd r:embed="rId16" name="bag.wav"/>
            </a:hlinkClick>
          </p:cNvPr>
          <p:cNvPicPr>
            <a:picLocks noChangeAspect="1" noChangeArrowheads="1"/>
          </p:cNvPicPr>
          <p:nvPr/>
        </p:nvPicPr>
        <p:blipFill>
          <a:blip r:embed="rId17" cstate="print">
            <a:duotone>
              <a:prstClr val="black"/>
              <a:srgbClr val="00B050">
                <a:tint val="45000"/>
                <a:satMod val="400000"/>
              </a:srgbClr>
            </a:duotone>
          </a:blip>
          <a:stretch>
            <a:fillRect/>
          </a:stretch>
        </p:blipFill>
        <p:spPr bwMode="auto">
          <a:xfrm>
            <a:off x="3571868" y="2428868"/>
            <a:ext cx="1916112" cy="19161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14 Yuvarlatılmış Dikdörtgen">
            <a:hlinkClick r:id="" action="ppaction://hlinkshowjump?jump=firstslide"/>
          </p:cNvPr>
          <p:cNvSpPr/>
          <p:nvPr/>
        </p:nvSpPr>
        <p:spPr>
          <a:xfrm>
            <a:off x="7429520" y="6429396"/>
            <a:ext cx="1643074" cy="35719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tr-T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CLASSROOM</a:t>
            </a:r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bakicevik.page.tl</a:t>
            </a:r>
          </a:p>
        </p:txBody>
      </p:sp>
      <p:sp>
        <p:nvSpPr>
          <p:cNvPr id="17" name="16 Komut Düğmesi: Bitiş">
            <a:hlinkClick r:id="" action="ppaction://hlinkshowjump?jump=endshow" highlightClick="1">
              <a:snd r:embed="rId18" name="suction.wav"/>
            </a:hlinkClick>
          </p:cNvPr>
          <p:cNvSpPr/>
          <p:nvPr/>
        </p:nvSpPr>
        <p:spPr>
          <a:xfrm>
            <a:off x="8072462" y="4643446"/>
            <a:ext cx="857256" cy="785818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2014-2015\2igrade\CLASSROOM\board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0004" y="351315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0" name="Picture 6" descr="C:\2014-2015\2igrade\CLASSROOM\bag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3" name="Picture 9" descr="C:\2014-2015\2igrade\CLASSROOM\book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3500438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4" name="Picture 10" descr="C:\2014-2015\2igrade\CLASSROOM\crayon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7590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5" name="Picture 11" descr="C:\2014-2015\2igrade\CLASSROOM\desk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7950" y="192880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6" name="Picture 12" descr="C:\2014-2015\2igrade\CLASSROOM\door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57290" y="369880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7" name="Picture 13" descr="C:\2014-2015\2igrade\CLASSROOM\glue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70004" y="192880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8" name="Picture 14" descr="C:\2014-2015\2igrade\CLASSROOM\pencil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13078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9" name="Picture 15" descr="C:\2014-2015\2igrade\CLASSROOM\scissors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357950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0" name="Picture 16" descr="C:\2014-2015\2igrade\CLASSROOM\table.png">
            <a:hlinkClick r:id="" action="ppaction://hlinkshowjump?jump=nextslide" highlightClick="1">
              <a:snd r:embed="rId12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14876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1" name="Picture 17" descr="C:\2014-2015\2igrade\CLASSROOM\telephone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367655" y="5072074"/>
            <a:ext cx="1418395" cy="14183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2" name="Picture 18" descr="C:\2014-2015\2igrade\CLASSROOM\window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7950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Picture 16" descr="C:\2014-2015\2igrade\CLASSROOM\table.png">
            <a:hlinkClick r:id="" action="ppaction://noaction" highlightClick="1">
              <a:snd r:embed="rId16" name="table.wav"/>
            </a:hlinkClick>
          </p:cNvPr>
          <p:cNvPicPr>
            <a:picLocks noChangeAspect="1" noChangeArrowheads="1"/>
          </p:cNvPicPr>
          <p:nvPr/>
        </p:nvPicPr>
        <p:blipFill>
          <a:blip r:embed="rId17" cstate="print">
            <a:duotone>
              <a:prstClr val="black"/>
              <a:srgbClr val="00B050">
                <a:tint val="45000"/>
                <a:satMod val="400000"/>
              </a:srgbClr>
            </a:duotone>
          </a:blip>
          <a:stretch>
            <a:fillRect/>
          </a:stretch>
        </p:blipFill>
        <p:spPr bwMode="auto">
          <a:xfrm>
            <a:off x="3500430" y="2357430"/>
            <a:ext cx="1916112" cy="19161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14 Yuvarlatılmış Dikdörtgen">
            <a:hlinkClick r:id="" action="ppaction://hlinkshowjump?jump=firstslide"/>
          </p:cNvPr>
          <p:cNvSpPr/>
          <p:nvPr/>
        </p:nvSpPr>
        <p:spPr>
          <a:xfrm>
            <a:off x="7429520" y="6429396"/>
            <a:ext cx="1643074" cy="35719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tr-T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CLASSROOM</a:t>
            </a:r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bakicevik.page.tl</a:t>
            </a:r>
          </a:p>
        </p:txBody>
      </p:sp>
      <p:sp>
        <p:nvSpPr>
          <p:cNvPr id="17" name="16 Komut Düğmesi: Bitiş">
            <a:hlinkClick r:id="" action="ppaction://hlinkshowjump?jump=endshow" highlightClick="1">
              <a:snd r:embed="rId18" name="suction.wav"/>
            </a:hlinkClick>
          </p:cNvPr>
          <p:cNvSpPr/>
          <p:nvPr/>
        </p:nvSpPr>
        <p:spPr>
          <a:xfrm>
            <a:off x="8072462" y="4643446"/>
            <a:ext cx="857256" cy="785818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2014-2015\2igrade\CLASSROOM\board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0004" y="351315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0" name="Picture 6" descr="C:\2014-2015\2igrade\CLASSROOM\bag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3" name="Picture 9" descr="C:\2014-2015\2igrade\CLASSROOM\book.png">
            <a:hlinkClick r:id="" action="ppaction://hlinkshowjump?jump=nextslide" highlightClick="1">
              <a:snd r:embed="rId5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57950" y="3500438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4" name="Picture 10" descr="C:\2014-2015\2igrade\CLASSROOM\crayon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7590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5" name="Picture 11" descr="C:\2014-2015\2igrade\CLASSROOM\desk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57950" y="192880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6" name="Picture 12" descr="C:\2014-2015\2igrade\CLASSROOM\door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57290" y="369880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7" name="Picture 13" descr="C:\2014-2015\2igrade\CLASSROOM\glue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70004" y="192880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8" name="Picture 14" descr="C:\2014-2015\2igrade\CLASSROOM\pencil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13078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9" name="Picture 15" descr="C:\2014-2015\2igrade\CLASSROOM\scissors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57950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0" name="Picture 16" descr="C:\2014-2015\2igrade\CLASSROOM\table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14876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1" name="Picture 17" descr="C:\2014-2015\2igrade\CLASSROOM\telephone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367655" y="5072074"/>
            <a:ext cx="1418395" cy="14183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2" name="Picture 18" descr="C:\2014-2015\2igrade\CLASSROOM\window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7950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Picture 9" descr="C:\2014-2015\2igrade\CLASSROOM\book.png">
            <a:hlinkClick r:id="" action="ppaction://noaction" highlightClick="1">
              <a:snd r:embed="rId16" name="book.wav"/>
            </a:hlinkClick>
          </p:cNvPr>
          <p:cNvPicPr>
            <a:picLocks noChangeAspect="1" noChangeArrowheads="1"/>
          </p:cNvPicPr>
          <p:nvPr/>
        </p:nvPicPr>
        <p:blipFill>
          <a:blip r:embed="rId17" cstate="print">
            <a:duotone>
              <a:prstClr val="black"/>
              <a:srgbClr val="00B050">
                <a:tint val="45000"/>
                <a:satMod val="400000"/>
              </a:srgbClr>
            </a:duotone>
          </a:blip>
          <a:stretch>
            <a:fillRect/>
          </a:stretch>
        </p:blipFill>
        <p:spPr bwMode="auto">
          <a:xfrm>
            <a:off x="3571868" y="2357430"/>
            <a:ext cx="1916112" cy="19161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14 Yuvarlatılmış Dikdörtgen">
            <a:hlinkClick r:id="" action="ppaction://hlinkshowjump?jump=firstslide"/>
          </p:cNvPr>
          <p:cNvSpPr/>
          <p:nvPr/>
        </p:nvSpPr>
        <p:spPr>
          <a:xfrm>
            <a:off x="7429520" y="6429396"/>
            <a:ext cx="1643074" cy="35719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tr-T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CLASSROOM</a:t>
            </a:r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bakicevik.page.tl</a:t>
            </a:r>
          </a:p>
        </p:txBody>
      </p:sp>
      <p:sp>
        <p:nvSpPr>
          <p:cNvPr id="17" name="16 Komut Düğmesi: Bitiş">
            <a:hlinkClick r:id="" action="ppaction://hlinkshowjump?jump=endshow" highlightClick="1">
              <a:snd r:embed="rId18" name="suction.wav"/>
            </a:hlinkClick>
          </p:cNvPr>
          <p:cNvSpPr/>
          <p:nvPr/>
        </p:nvSpPr>
        <p:spPr>
          <a:xfrm>
            <a:off x="8072462" y="4643446"/>
            <a:ext cx="857256" cy="785818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2014-2015\2igrade\CLASSROOM\board.png">
            <a:hlinkClick r:id="" action="ppaction://noaction" highlightClick="1">
              <a:snd r:embed="rId3" name="camera.wav"/>
            </a:hlinkClick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0004" y="351315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0" name="Picture 6" descr="C:\2014-2015\2igrade\CLASSROOM\bag.png">
            <a:hlinkClick r:id="" action="ppaction://noaction" highlightClick="1">
              <a:snd r:embed="rId3" name="camera.wav"/>
            </a:hlinkClick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0364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3" name="Picture 9" descr="C:\2014-2015\2igrade\CLASSROOM\book.png">
            <a:hlinkClick r:id="" action="ppaction://noaction" highlightClick="1">
              <a:snd r:embed="rId3" name="camera.wav"/>
            </a:hlinkClick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57950" y="3500438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4" name="Picture 10" descr="C:\2014-2015\2igrade\CLASSROOM\crayon.png">
            <a:hlinkClick r:id="" action="ppaction://noaction" highlightClick="1">
              <a:snd r:embed="rId3" name="camera.wav"/>
            </a:hlinkClick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7590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5" name="Picture 11" descr="C:\2014-2015\2igrade\CLASSROOM\desk.png">
            <a:hlinkClick r:id="" action="ppaction://noaction" highlightClick="1">
              <a:snd r:embed="rId3" name="camera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57950" y="192880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6" name="Picture 12" descr="C:\2014-2015\2igrade\CLASSROOM\door.png">
            <a:hlinkClick r:id="" action="ppaction://noaction" highlightClick="1">
              <a:snd r:embed="rId3" name="camera.wav"/>
            </a:hlinkClick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57290" y="369880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7" name="Picture 13" descr="C:\2014-2015\2igrade\CLASSROOM\glue.png">
            <a:hlinkClick r:id="" action="ppaction://noaction" highlightClick="1">
              <a:snd r:embed="rId3" name="camera.wav"/>
            </a:hlinkClick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70004" y="192880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8" name="Picture 14" descr="C:\2014-2015\2igrade\CLASSROOM\pencil.png">
            <a:hlinkClick r:id="" action="ppaction://noaction" highlightClick="1">
              <a:snd r:embed="rId3" name="camera.wav"/>
            </a:hlinkClick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13078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9" name="Picture 15" descr="C:\2014-2015\2igrade\CLASSROOM\scissors.png">
            <a:hlinkClick r:id="" action="ppaction://noaction" highlightClick="1">
              <a:snd r:embed="rId3" name="camera.wav"/>
            </a:hlinkClick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57950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0" name="Picture 16" descr="C:\2014-2015\2igrade\CLASSROOM\table.png">
            <a:hlinkClick r:id="" action="ppaction://noaction" highlightClick="1">
              <a:snd r:embed="rId3" name="camera.wav"/>
            </a:hlinkClick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14876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1" name="Picture 17" descr="C:\2014-2015\2igrade\CLASSROOM\telephone.png">
            <a:hlinkClick r:id="" action="ppaction://noaction" highlightClick="1">
              <a:snd r:embed="rId3" name="camera.wav"/>
            </a:hlinkClick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367655" y="5072074"/>
            <a:ext cx="1418395" cy="14183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2" name="Picture 18" descr="C:\2014-2015\2igrade\CLASSROOM\window.png">
            <a:hlinkClick r:id="" action="ppaction://hlinkshowjump?jump=nextslide" highlightClick="1">
              <a:snd r:embed="rId15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357950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Picture 18" descr="C:\2014-2015\2igrade\CLASSROOM\window.png">
            <a:hlinkClick r:id="" action="ppaction://noaction" highlightClick="1">
              <a:snd r:embed="rId17" name="window.wav"/>
            </a:hlinkClick>
          </p:cNvPr>
          <p:cNvPicPr>
            <a:picLocks noChangeAspect="1" noChangeArrowheads="1"/>
          </p:cNvPicPr>
          <p:nvPr/>
        </p:nvPicPr>
        <p:blipFill>
          <a:blip r:embed="rId18" cstate="print">
            <a:duotone>
              <a:prstClr val="black"/>
              <a:srgbClr val="00B050">
                <a:tint val="45000"/>
                <a:satMod val="400000"/>
              </a:srgbClr>
            </a:duotone>
          </a:blip>
          <a:stretch>
            <a:fillRect/>
          </a:stretch>
        </p:blipFill>
        <p:spPr bwMode="auto">
          <a:xfrm>
            <a:off x="3571868" y="2513020"/>
            <a:ext cx="1916112" cy="19161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14 Yuvarlatılmış Dikdörtgen">
            <a:hlinkClick r:id="" action="ppaction://hlinkshowjump?jump=firstslide"/>
          </p:cNvPr>
          <p:cNvSpPr/>
          <p:nvPr/>
        </p:nvSpPr>
        <p:spPr>
          <a:xfrm>
            <a:off x="7429520" y="6429396"/>
            <a:ext cx="1643074" cy="35719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tr-T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CLASSROOM</a:t>
            </a:r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bakicevik.page.tl</a:t>
            </a:r>
          </a:p>
        </p:txBody>
      </p:sp>
      <p:sp>
        <p:nvSpPr>
          <p:cNvPr id="17" name="16 Komut Düğmesi: Bitiş">
            <a:hlinkClick r:id="" action="ppaction://hlinkshowjump?jump=endshow" highlightClick="1">
              <a:snd r:embed="rId19" name="suction.wav"/>
            </a:hlinkClick>
          </p:cNvPr>
          <p:cNvSpPr/>
          <p:nvPr/>
        </p:nvSpPr>
        <p:spPr>
          <a:xfrm>
            <a:off x="8072462" y="4643446"/>
            <a:ext cx="857256" cy="785818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Oval"/>
          <p:cNvSpPr/>
          <p:nvPr/>
        </p:nvSpPr>
        <p:spPr>
          <a:xfrm>
            <a:off x="571472" y="214290"/>
            <a:ext cx="7715304" cy="6286544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Oval"/>
          <p:cNvSpPr/>
          <p:nvPr/>
        </p:nvSpPr>
        <p:spPr>
          <a:xfrm>
            <a:off x="1643042" y="866756"/>
            <a:ext cx="5572164" cy="48482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Oval"/>
          <p:cNvSpPr/>
          <p:nvPr/>
        </p:nvSpPr>
        <p:spPr>
          <a:xfrm>
            <a:off x="2428860" y="1571612"/>
            <a:ext cx="4071966" cy="3429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6374" y="1928802"/>
            <a:ext cx="2084320" cy="2633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17 Komut Düğmesi: Bitiş">
            <a:hlinkClick r:id="" action="ppaction://hlinkshowjump?jump=endshow" highlightClick="1">
              <a:snd r:embed="rId3" name="suction.wav"/>
            </a:hlinkClick>
          </p:cNvPr>
          <p:cNvSpPr/>
          <p:nvPr/>
        </p:nvSpPr>
        <p:spPr>
          <a:xfrm>
            <a:off x="7786710" y="6000768"/>
            <a:ext cx="714380" cy="642942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sp>
        <p:nvSpPr>
          <p:cNvPr id="10" name="6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tr-TR" dirty="0" err="1"/>
              <a:t>bakicevik</a:t>
            </a:r>
            <a:r>
              <a:rPr lang="tr-TR" dirty="0"/>
              <a:t>.</a:t>
            </a:r>
            <a:r>
              <a:rPr lang="tr-TR" dirty="0" err="1"/>
              <a:t>page</a:t>
            </a:r>
            <a:r>
              <a:rPr lang="tr-TR" dirty="0"/>
              <a:t>.</a:t>
            </a:r>
            <a:r>
              <a:rPr lang="tr-TR" dirty="0" err="1"/>
              <a:t>tl</a:t>
            </a:r>
            <a:endParaRPr lang="tr-TR" dirty="0"/>
          </a:p>
        </p:txBody>
      </p:sp>
      <p:sp>
        <p:nvSpPr>
          <p:cNvPr id="11" name="10 Yuvarlatılmış Dikdörtgen">
            <a:hlinkClick r:id="" action="ppaction://hlinkshowjump?jump=firstslide"/>
          </p:cNvPr>
          <p:cNvSpPr/>
          <p:nvPr/>
        </p:nvSpPr>
        <p:spPr>
          <a:xfrm>
            <a:off x="264630" y="6312170"/>
            <a:ext cx="1643074" cy="35719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tr-T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CLASSROOM</a:t>
            </a: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:\2014-2015\2igrade\CLASSROOM\bag.png">
            <a:hlinkClick r:id="" action="ppaction://noaction" highlightClick="1">
              <a:snd r:embed="rId2" name="click.wav"/>
            </a:hlinkClick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00B050">
                <a:tint val="45000"/>
                <a:satMod val="400000"/>
              </a:srgbClr>
            </a:duotone>
          </a:blip>
          <a:stretch>
            <a:fillRect/>
          </a:stretch>
        </p:blipFill>
        <p:spPr bwMode="auto">
          <a:xfrm>
            <a:off x="5572132" y="2285992"/>
            <a:ext cx="642942" cy="5715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Dikdörtgen 9">
            <a:extLst>
              <a:ext uri="{FF2B5EF4-FFF2-40B4-BE49-F238E27FC236}">
                <a16:creationId xmlns:a16="http://schemas.microsoft.com/office/drawing/2014/main" id="{72BA3952-13A0-4CE1-B3EC-2DDCC3D0D693}"/>
              </a:ext>
            </a:extLst>
          </p:cNvPr>
          <p:cNvSpPr/>
          <p:nvPr/>
        </p:nvSpPr>
        <p:spPr>
          <a:xfrm>
            <a:off x="1331640" y="2996952"/>
            <a:ext cx="7056784" cy="962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hlinkClick r:id="rId4"/>
              </a:rPr>
              <a:t>www.eegitimim.com</a:t>
            </a:r>
            <a:r>
              <a:rPr lang="tr-TR" dirty="0"/>
              <a:t> </a:t>
            </a:r>
          </a:p>
          <a:p>
            <a:pPr algn="ctr"/>
            <a:endParaRPr lang="de-DE" dirty="0"/>
          </a:p>
        </p:txBody>
      </p:sp>
      <p:pic>
        <p:nvPicPr>
          <p:cNvPr id="12" name="Resim 11">
            <a:extLst>
              <a:ext uri="{FF2B5EF4-FFF2-40B4-BE49-F238E27FC236}">
                <a16:creationId xmlns:a16="http://schemas.microsoft.com/office/drawing/2014/main" id="{4669FB1F-83DE-4D12-A5F0-D6E72B693A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764704"/>
            <a:ext cx="952500" cy="962025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2014-2015\2igrade\CLASSROOM\board.png">
            <a:hlinkClick r:id="" action="ppaction://noaction" highlightClick="1">
              <a:snd r:embed="rId3" name="board.wav"/>
            </a:hlinkClick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84450" y="2513020"/>
            <a:ext cx="1916112" cy="19161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C:\2014-2015\2igrade\CLASSROOM\bag.png">
            <a:hlinkClick r:id="" action="ppaction://noaction" highlightClick="1">
              <a:snd r:embed="rId5" name="bag.wav"/>
            </a:hlinkClick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3012" y="298442"/>
            <a:ext cx="1916112" cy="19161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3" name="Picture 9" descr="C:\2014-2015\2igrade\CLASSROOM\book.png">
            <a:hlinkClick r:id="" action="ppaction://noaction" highlightClick="1">
              <a:snd r:embed="rId7" name="book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99028" y="2513020"/>
            <a:ext cx="1916112" cy="19161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4" name="Picture 10" descr="C:\2014-2015\2igrade\CLASSROOM\crayon.png">
            <a:hlinkClick r:id="" action="ppaction://noaction" highlightClick="1">
              <a:snd r:embed="rId9" name="crayon.wav"/>
            </a:hlinkClick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43438" y="298442"/>
            <a:ext cx="1916112" cy="19161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5" name="Picture 11" descr="C:\2014-2015\2igrade\CLASSROOM\desk.png">
            <a:hlinkClick r:id="" action="ppaction://noaction" highlightClick="1">
              <a:snd r:embed="rId11" name="desk.wav"/>
            </a:hlinkClick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929454" y="2428868"/>
            <a:ext cx="1916112" cy="19161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6" name="Picture 12" descr="C:\2014-2015\2igrade\CLASSROOM\door.png">
            <a:hlinkClick r:id="" action="ppaction://noaction" highlightClick="1">
              <a:snd r:embed="rId13" name="door.wav"/>
            </a:hlinkClick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7158" y="298442"/>
            <a:ext cx="1916112" cy="19161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7" name="Picture 13" descr="C:\2014-2015\2igrade\CLASSROOM\glue.png">
            <a:hlinkClick r:id="" action="ppaction://noaction" highlightClick="1">
              <a:snd r:embed="rId15" name="glue.wav"/>
            </a:hlinkClick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85720" y="2643182"/>
            <a:ext cx="1916112" cy="19161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8" name="Picture 14" descr="C:\2014-2015\2igrade\CLASSROOM\pencil.png">
            <a:hlinkClick r:id="" action="ppaction://noaction" highlightClick="1">
              <a:snd r:embed="rId17" name="pencil.wav"/>
            </a:hlinkClick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571736" y="4572008"/>
            <a:ext cx="1916112" cy="19161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9" name="Picture 15" descr="C:\2014-2015\2igrade\CLASSROOM\scissors.png">
            <a:hlinkClick r:id="" action="ppaction://noaction" highlightClick="1">
              <a:snd r:embed="rId19" name="scissors.wav"/>
            </a:hlinkClick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942168" y="4584722"/>
            <a:ext cx="1916112" cy="19161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40" name="Picture 16" descr="C:\2014-2015\2igrade\CLASSROOM\table.png">
            <a:hlinkClick r:id="" action="ppaction://noaction" highlightClick="1">
              <a:snd r:embed="rId21" name="table.wav"/>
            </a:hlinkClick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4799028" y="4584722"/>
            <a:ext cx="1916112" cy="19161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41" name="Picture 17" descr="C:\2014-2015\2igrade\CLASSROOM\telephone.png">
            <a:hlinkClick r:id="" action="ppaction://noaction" highlightClick="1">
              <a:snd r:embed="rId23" name="telephone.wav"/>
            </a:hlinkClick>
          </p:cNvPr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285720" y="4572008"/>
            <a:ext cx="1919291" cy="19192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42" name="Picture 18" descr="C:\2014-2015\2igrade\CLASSROOM\window.png">
            <a:hlinkClick r:id="" action="ppaction://noaction" highlightClick="1">
              <a:snd r:embed="rId25" name="window.wav"/>
            </a:hlinkClick>
          </p:cNvPr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6858016" y="298442"/>
            <a:ext cx="1916112" cy="19161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13 Yuvarlatılmış Dikdörtgen">
            <a:hlinkClick r:id="" action="ppaction://hlinkshowjump?jump=nextslide" highlightClick="1">
              <a:snd r:embed="rId27" name="type.wav"/>
            </a:hlinkClick>
          </p:cNvPr>
          <p:cNvSpPr/>
          <p:nvPr/>
        </p:nvSpPr>
        <p:spPr>
          <a:xfrm>
            <a:off x="4286248" y="6357958"/>
            <a:ext cx="2000264" cy="357190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ALIŞTIRMA</a:t>
            </a:r>
          </a:p>
        </p:txBody>
      </p:sp>
      <p:sp>
        <p:nvSpPr>
          <p:cNvPr id="15" name="14 Yuvarlatılmış Dikdörtgen">
            <a:hlinkClick r:id="" action="ppaction://hlinkshowjump?jump=firstslide"/>
          </p:cNvPr>
          <p:cNvSpPr/>
          <p:nvPr/>
        </p:nvSpPr>
        <p:spPr>
          <a:xfrm>
            <a:off x="2428860" y="6357958"/>
            <a:ext cx="1643074" cy="35719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tr-T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CLASSROOM</a:t>
            </a:r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bakicevik.page.tl</a:t>
            </a:r>
          </a:p>
        </p:txBody>
      </p:sp>
      <p:sp>
        <p:nvSpPr>
          <p:cNvPr id="17" name="16 Komut Düğmesi: Bitiş">
            <a:hlinkClick r:id="" action="ppaction://hlinkshowjump?jump=endshow" highlightClick="1">
              <a:snd r:embed="rId28" name="suction.wav"/>
            </a:hlinkClick>
          </p:cNvPr>
          <p:cNvSpPr/>
          <p:nvPr/>
        </p:nvSpPr>
        <p:spPr>
          <a:xfrm>
            <a:off x="6572296" y="6244236"/>
            <a:ext cx="714348" cy="542350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2014-2015\2igrade\CLASSROOM\board.png">
            <a:hlinkClick r:id="" action="ppaction://noaction" highlightClick="1">
              <a:snd r:embed="rId3" name="camera.wav"/>
            </a:hlinkClick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0004" y="351315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0" name="Picture 6" descr="C:\2014-2015\2igrade\CLASSROOM\bag.png">
            <a:hlinkClick r:id="" action="ppaction://noaction" highlightClick="1">
              <a:snd r:embed="rId3" name="camera.wav"/>
            </a:hlinkClick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0364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3" name="Picture 9" descr="C:\2014-2015\2igrade\CLASSROOM\book.png">
            <a:hlinkClick r:id="" action="ppaction://noaction" highlightClick="1">
              <a:snd r:embed="rId3" name="camera.wav"/>
            </a:hlinkClick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57950" y="3500438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4" name="Picture 10" descr="C:\2014-2015\2igrade\CLASSROOM\crayon.png">
            <a:hlinkClick r:id="" action="ppaction://noaction" highlightClick="1">
              <a:snd r:embed="rId3" name="camera.wav"/>
            </a:hlinkClick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7590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5" name="Picture 11" descr="C:\2014-2015\2igrade\CLASSROOM\desk.png">
            <a:hlinkClick r:id="" action="ppaction://noaction" highlightClick="1">
              <a:snd r:embed="rId3" name="camera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57950" y="192880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6" name="Picture 12" descr="C:\2014-2015\2igrade\CLASSROOM\door.png">
            <a:hlinkClick r:id="" action="ppaction://noaction" highlightClick="1">
              <a:snd r:embed="rId3" name="camera.wav"/>
            </a:hlinkClick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57290" y="369880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7" name="Picture 13" descr="C:\2014-2015\2igrade\CLASSROOM\glue.png">
            <a:hlinkClick r:id="" action="ppaction://noaction" highlightClick="1">
              <a:snd r:embed="rId3" name="camera.wav"/>
            </a:hlinkClick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70004" y="192880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8" name="Picture 14" descr="C:\2014-2015\2igrade\CLASSROOM\pencil.png">
            <a:hlinkClick r:id="" action="ppaction://noaction" highlightClick="1">
              <a:snd r:embed="rId3" name="camera.wav"/>
            </a:hlinkClick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13078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9" name="Picture 15" descr="C:\2014-2015\2igrade\CLASSROOM\scissors.png">
            <a:hlinkClick r:id="" action="ppaction://hlinkshowjump?jump=nextslide" highlightClick="1">
              <a:snd r:embed="rId12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57950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0" name="Picture 16" descr="C:\2014-2015\2igrade\CLASSROOM\table.png">
            <a:hlinkClick r:id="" action="ppaction://noaction" highlightClick="1">
              <a:snd r:embed="rId3" name="camera.wav"/>
            </a:hlinkClick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714876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1" name="Picture 17" descr="C:\2014-2015\2igrade\CLASSROOM\telephone.png">
            <a:hlinkClick r:id="" action="ppaction://noaction" highlightClick="1">
              <a:snd r:embed="rId3" name="camera.wav"/>
            </a:hlinkClick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367655" y="5072074"/>
            <a:ext cx="1418395" cy="14183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2" name="Picture 18" descr="C:\2014-2015\2igrade\CLASSROOM\window.png">
            <a:hlinkClick r:id="" action="ppaction://noaction" highlightClick="1">
              <a:snd r:embed="rId3" name="camera.wav"/>
            </a:hlinkClick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357950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5" name="Picture 15" descr="C:\2014-2015\2igrade\CLASSROOM\scissors.png">
            <a:hlinkClick r:id="" action="ppaction://noaction" highlightClick="1">
              <a:snd r:embed="rId17" name="scissors.wav"/>
            </a:hlinkClick>
          </p:cNvPr>
          <p:cNvPicPr>
            <a:picLocks noChangeAspect="1" noChangeArrowheads="1"/>
          </p:cNvPicPr>
          <p:nvPr/>
        </p:nvPicPr>
        <p:blipFill>
          <a:blip r:embed="rId18" cstate="print">
            <a:duotone>
              <a:prstClr val="black"/>
              <a:srgbClr val="00B050">
                <a:tint val="45000"/>
                <a:satMod val="400000"/>
              </a:srgbClr>
            </a:duotone>
          </a:blip>
          <a:stretch>
            <a:fillRect/>
          </a:stretch>
        </p:blipFill>
        <p:spPr bwMode="auto">
          <a:xfrm>
            <a:off x="3727458" y="2357430"/>
            <a:ext cx="1916112" cy="19161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15 Yuvarlatılmış Dikdörtgen">
            <a:hlinkClick r:id="" action="ppaction://hlinkshowjump?jump=firstslide"/>
          </p:cNvPr>
          <p:cNvSpPr/>
          <p:nvPr/>
        </p:nvSpPr>
        <p:spPr>
          <a:xfrm>
            <a:off x="7429520" y="6429396"/>
            <a:ext cx="1643074" cy="35719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tr-T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CLASSROOM</a:t>
            </a: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bakicevik.page.tl</a:t>
            </a:r>
          </a:p>
        </p:txBody>
      </p:sp>
      <p:sp>
        <p:nvSpPr>
          <p:cNvPr id="18" name="17 Komut Düğmesi: Bitiş">
            <a:hlinkClick r:id="" action="ppaction://hlinkshowjump?jump=endshow" highlightClick="1">
              <a:snd r:embed="rId19" name="suction.wav"/>
            </a:hlinkClick>
          </p:cNvPr>
          <p:cNvSpPr/>
          <p:nvPr/>
        </p:nvSpPr>
        <p:spPr>
          <a:xfrm>
            <a:off x="8072462" y="4643446"/>
            <a:ext cx="857256" cy="785818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2014-2015\2igrade\CLASSROOM\board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0004" y="351315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0" name="Picture 6" descr="C:\2014-2015\2igrade\CLASSROOM\bag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3" name="Picture 9" descr="C:\2014-2015\2igrade\CLASSROOM\book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3500438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4" name="Picture 10" descr="C:\2014-2015\2igrade\CLASSROOM\crayon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7590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5" name="Picture 11" descr="C:\2014-2015\2igrade\CLASSROOM\desk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7950" y="192880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6" name="Picture 12" descr="C:\2014-2015\2igrade\CLASSROOM\door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57290" y="369880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7" name="Picture 13" descr="C:\2014-2015\2igrade\CLASSROOM\glue.png">
            <a:hlinkClick r:id="" action="ppaction://hlinkshowjump?jump=nextslide" highlightClick="1">
              <a:snd r:embed="rId9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70004" y="192880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8" name="Picture 14" descr="C:\2014-2015\2igrade\CLASSROOM\pencil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13078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9" name="Picture 15" descr="C:\2014-2015\2igrade\CLASSROOM\scissors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57950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0" name="Picture 16" descr="C:\2014-2015\2igrade\CLASSROOM\table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14876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1" name="Picture 17" descr="C:\2014-2015\2igrade\CLASSROOM\telephone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367655" y="5072074"/>
            <a:ext cx="1418395" cy="14183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2" name="Picture 18" descr="C:\2014-2015\2igrade\CLASSROOM\window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7950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Picture 13" descr="C:\2014-2015\2igrade\CLASSROOM\glue.png">
            <a:hlinkClick r:id="" action="ppaction://noaction" highlightClick="1">
              <a:snd r:embed="rId16" name="glue.wav"/>
            </a:hlinkClick>
          </p:cNvPr>
          <p:cNvPicPr>
            <a:picLocks noChangeAspect="1" noChangeArrowheads="1"/>
          </p:cNvPicPr>
          <p:nvPr/>
        </p:nvPicPr>
        <p:blipFill>
          <a:blip r:embed="rId17" cstate="print">
            <a:duotone>
              <a:prstClr val="black"/>
              <a:srgbClr val="00B050">
                <a:tint val="45000"/>
                <a:satMod val="400000"/>
              </a:srgbClr>
            </a:duotone>
          </a:blip>
          <a:stretch>
            <a:fillRect/>
          </a:stretch>
        </p:blipFill>
        <p:spPr bwMode="auto">
          <a:xfrm>
            <a:off x="3714744" y="2428868"/>
            <a:ext cx="1916112" cy="19161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14 Yuvarlatılmış Dikdörtgen">
            <a:hlinkClick r:id="" action="ppaction://hlinkshowjump?jump=firstslide"/>
          </p:cNvPr>
          <p:cNvSpPr/>
          <p:nvPr/>
        </p:nvSpPr>
        <p:spPr>
          <a:xfrm>
            <a:off x="7429520" y="6429396"/>
            <a:ext cx="1643074" cy="35719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tr-T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CLASSROOM</a:t>
            </a:r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bakicevik.page.tl</a:t>
            </a:r>
          </a:p>
        </p:txBody>
      </p:sp>
      <p:sp>
        <p:nvSpPr>
          <p:cNvPr id="17" name="16 Komut Düğmesi: Bitiş">
            <a:hlinkClick r:id="" action="ppaction://hlinkshowjump?jump=endshow" highlightClick="1">
              <a:snd r:embed="rId18" name="suction.wav"/>
            </a:hlinkClick>
          </p:cNvPr>
          <p:cNvSpPr/>
          <p:nvPr/>
        </p:nvSpPr>
        <p:spPr>
          <a:xfrm>
            <a:off x="8072462" y="4643446"/>
            <a:ext cx="857256" cy="785818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2014-2015\2igrade\CLASSROOM\board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0004" y="351315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0" name="Picture 6" descr="C:\2014-2015\2igrade\CLASSROOM\bag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3" name="Picture 9" descr="C:\2014-2015\2igrade\CLASSROOM\book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3500438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4" name="Picture 10" descr="C:\2014-2015\2igrade\CLASSROOM\crayon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7590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5" name="Picture 11" descr="C:\2014-2015\2igrade\CLASSROOM\desk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7950" y="192880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6" name="Picture 12" descr="C:\2014-2015\2igrade\CLASSROOM\door.png">
            <a:hlinkClick r:id="" action="ppaction://hlinkshowjump?jump=nextslide" highlightClick="1">
              <a:snd r:embed="rId8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57290" y="369880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7" name="Picture 13" descr="C:\2014-2015\2igrade\CLASSROOM\glue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70004" y="192880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8" name="Picture 14" descr="C:\2014-2015\2igrade\CLASSROOM\pencil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13078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9" name="Picture 15" descr="C:\2014-2015\2igrade\CLASSROOM\scissors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57950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0" name="Picture 16" descr="C:\2014-2015\2igrade\CLASSROOM\table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14876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1" name="Picture 17" descr="C:\2014-2015\2igrade\CLASSROOM\telephone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367655" y="5072074"/>
            <a:ext cx="1418395" cy="14183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2" name="Picture 18" descr="C:\2014-2015\2igrade\CLASSROOM\window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7950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Picture 12" descr="C:\2014-2015\2igrade\CLASSROOM\door.png">
            <a:hlinkClick r:id="" action="ppaction://noaction" highlightClick="1">
              <a:snd r:embed="rId16" name="door.wav"/>
            </a:hlinkClick>
          </p:cNvPr>
          <p:cNvPicPr>
            <a:picLocks noChangeAspect="1" noChangeArrowheads="1"/>
          </p:cNvPicPr>
          <p:nvPr/>
        </p:nvPicPr>
        <p:blipFill>
          <a:blip r:embed="rId17" cstate="print">
            <a:duotone>
              <a:prstClr val="black"/>
              <a:srgbClr val="00B050">
                <a:tint val="45000"/>
                <a:satMod val="400000"/>
              </a:srgbClr>
            </a:duotone>
          </a:blip>
          <a:stretch>
            <a:fillRect/>
          </a:stretch>
        </p:blipFill>
        <p:spPr bwMode="auto">
          <a:xfrm>
            <a:off x="3571868" y="2441582"/>
            <a:ext cx="1916112" cy="19161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14 Yuvarlatılmış Dikdörtgen">
            <a:hlinkClick r:id="" action="ppaction://hlinkshowjump?jump=firstslide"/>
          </p:cNvPr>
          <p:cNvSpPr/>
          <p:nvPr/>
        </p:nvSpPr>
        <p:spPr>
          <a:xfrm>
            <a:off x="7429520" y="6429396"/>
            <a:ext cx="1643074" cy="35719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tr-T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CLASSROOM</a:t>
            </a:r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bakicevik.page.tl</a:t>
            </a:r>
          </a:p>
        </p:txBody>
      </p:sp>
      <p:sp>
        <p:nvSpPr>
          <p:cNvPr id="17" name="16 Komut Düğmesi: Bitiş">
            <a:hlinkClick r:id="" action="ppaction://hlinkshowjump?jump=endshow" highlightClick="1">
              <a:snd r:embed="rId18" name="suction.wav"/>
            </a:hlinkClick>
          </p:cNvPr>
          <p:cNvSpPr/>
          <p:nvPr/>
        </p:nvSpPr>
        <p:spPr>
          <a:xfrm>
            <a:off x="8072462" y="4643446"/>
            <a:ext cx="857256" cy="785818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2014-2015\2igrade\CLASSROOM\board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0004" y="351315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0" name="Picture 6" descr="C:\2014-2015\2igrade\CLASSROOM\bag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3" name="Picture 9" descr="C:\2014-2015\2igrade\CLASSROOM\book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3500438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4" name="Picture 10" descr="C:\2014-2015\2igrade\CLASSROOM\crayon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7590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5" name="Picture 11" descr="C:\2014-2015\2igrade\CLASSROOM\desk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7950" y="192880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6" name="Picture 12" descr="C:\2014-2015\2igrade\CLASSROOM\door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57290" y="369880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7" name="Picture 13" descr="C:\2014-2015\2igrade\CLASSROOM\glue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70004" y="192880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8" name="Picture 14" descr="C:\2014-2015\2igrade\CLASSROOM\pencil.png">
            <a:hlinkClick r:id="" action="ppaction://hlinkshowjump?jump=nextslide" highlightClick="1">
              <a:snd r:embed="rId10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13078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9" name="Picture 15" descr="C:\2014-2015\2igrade\CLASSROOM\scissors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57950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0" name="Picture 16" descr="C:\2014-2015\2igrade\CLASSROOM\table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14876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1" name="Picture 17" descr="C:\2014-2015\2igrade\CLASSROOM\telephone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367655" y="5072074"/>
            <a:ext cx="1418395" cy="14183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2" name="Picture 18" descr="C:\2014-2015\2igrade\CLASSROOM\window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7950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Picture 14" descr="C:\2014-2015\2igrade\CLASSROOM\pencil.png">
            <a:hlinkClick r:id="" action="ppaction://noaction" highlightClick="1">
              <a:snd r:embed="rId16" name="pencil.wav"/>
            </a:hlinkClick>
          </p:cNvPr>
          <p:cNvPicPr>
            <a:picLocks noChangeAspect="1" noChangeArrowheads="1"/>
          </p:cNvPicPr>
          <p:nvPr/>
        </p:nvPicPr>
        <p:blipFill>
          <a:blip r:embed="rId17" cstate="print">
            <a:duotone>
              <a:prstClr val="black"/>
              <a:srgbClr val="00B050">
                <a:tint val="45000"/>
                <a:satMod val="400000"/>
              </a:srgbClr>
            </a:duotone>
          </a:blip>
          <a:stretch>
            <a:fillRect/>
          </a:stretch>
        </p:blipFill>
        <p:spPr bwMode="auto">
          <a:xfrm>
            <a:off x="3571868" y="2357430"/>
            <a:ext cx="1916112" cy="19161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14 Yuvarlatılmış Dikdörtgen">
            <a:hlinkClick r:id="" action="ppaction://hlinkshowjump?jump=firstslide"/>
          </p:cNvPr>
          <p:cNvSpPr/>
          <p:nvPr/>
        </p:nvSpPr>
        <p:spPr>
          <a:xfrm>
            <a:off x="7429520" y="6429396"/>
            <a:ext cx="1643074" cy="35719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tr-T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CLASSROOM</a:t>
            </a:r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bakicevik.page.tl</a:t>
            </a:r>
          </a:p>
        </p:txBody>
      </p:sp>
      <p:sp>
        <p:nvSpPr>
          <p:cNvPr id="17" name="16 Komut Düğmesi: Bitiş">
            <a:hlinkClick r:id="" action="ppaction://hlinkshowjump?jump=endshow" highlightClick="1">
              <a:snd r:embed="rId18" name="suction.wav"/>
            </a:hlinkClick>
          </p:cNvPr>
          <p:cNvSpPr/>
          <p:nvPr/>
        </p:nvSpPr>
        <p:spPr>
          <a:xfrm>
            <a:off x="8072462" y="4643446"/>
            <a:ext cx="857256" cy="785818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2014-2015\2igrade\CLASSROOM\board.png">
            <a:hlinkClick r:id="" action="ppaction://hlinkshowjump?jump=nextslide" highlightClick="1">
              <a:snd r:embed="rId2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0004" y="351315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0" name="Picture 6" descr="C:\2014-2015\2igrade\CLASSROOM\bag.png">
            <a:hlinkClick r:id="" action="ppaction://noaction" highlightClick="1">
              <a:snd r:embed="rId4" name="camera.wav"/>
            </a:hlinkClick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0364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3" name="Picture 9" descr="C:\2014-2015\2igrade\CLASSROOM\book.png">
            <a:hlinkClick r:id="" action="ppaction://noaction" highlightClick="1">
              <a:snd r:embed="rId4" name="camera.wav"/>
            </a:hlinkClick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57950" y="3500438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4" name="Picture 10" descr="C:\2014-2015\2igrade\CLASSROOM\crayon.png">
            <a:hlinkClick r:id="" action="ppaction://noaction" highlightClick="1">
              <a:snd r:embed="rId4" name="camera.wav"/>
            </a:hlinkClick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7590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5" name="Picture 11" descr="C:\2014-2015\2igrade\CLASSROOM\desk.png">
            <a:hlinkClick r:id="" action="ppaction://noaction" highlightClick="1">
              <a:snd r:embed="rId4" name="camera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57950" y="192880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6" name="Picture 12" descr="C:\2014-2015\2igrade\CLASSROOM\door.png">
            <a:hlinkClick r:id="" action="ppaction://noaction" highlightClick="1">
              <a:snd r:embed="rId4" name="camera.wav"/>
            </a:hlinkClick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57290" y="369880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7" name="Picture 13" descr="C:\2014-2015\2igrade\CLASSROOM\glue.png">
            <a:hlinkClick r:id="" action="ppaction://noaction" highlightClick="1">
              <a:snd r:embed="rId4" name="camera.wav"/>
            </a:hlinkClick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70004" y="192880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8" name="Picture 14" descr="C:\2014-2015\2igrade\CLASSROOM\pencil.png">
            <a:hlinkClick r:id="" action="ppaction://noaction" highlightClick="1">
              <a:snd r:embed="rId4" name="camera.wav"/>
            </a:hlinkClick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13078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9" name="Picture 15" descr="C:\2014-2015\2igrade\CLASSROOM\scissors.png">
            <a:hlinkClick r:id="" action="ppaction://noaction" highlightClick="1">
              <a:snd r:embed="rId4" name="camera.wav"/>
            </a:hlinkClick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57950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0" name="Picture 16" descr="C:\2014-2015\2igrade\CLASSROOM\table.png">
            <a:hlinkClick r:id="" action="ppaction://noaction" highlightClick="1">
              <a:snd r:embed="rId4" name="camera.wav"/>
            </a:hlinkClick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14876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1" name="Picture 17" descr="C:\2014-2015\2igrade\CLASSROOM\telephone.png">
            <a:hlinkClick r:id="" action="ppaction://noaction" highlightClick="1">
              <a:snd r:embed="rId4" name="camera.wav"/>
            </a:hlinkClick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367655" y="5072074"/>
            <a:ext cx="1418395" cy="14183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2" name="Picture 18" descr="C:\2014-2015\2igrade\CLASSROOM\window.png">
            <a:hlinkClick r:id="" action="ppaction://noaction" highlightClick="1">
              <a:snd r:embed="rId4" name="camera.wav"/>
            </a:hlinkClick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7950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Picture 4" descr="C:\2014-2015\2igrade\CLASSROOM\board.png">
            <a:hlinkClick r:id="" action="ppaction://noaction" highlightClick="1">
              <a:snd r:embed="rId16" name="board.wav"/>
            </a:hlinkClick>
          </p:cNvPr>
          <p:cNvPicPr>
            <a:picLocks noChangeAspect="1" noChangeArrowheads="1"/>
          </p:cNvPicPr>
          <p:nvPr/>
        </p:nvPicPr>
        <p:blipFill>
          <a:blip r:embed="rId17" cstate="print">
            <a:duotone>
              <a:prstClr val="black"/>
              <a:srgbClr val="00B050">
                <a:tint val="45000"/>
                <a:satMod val="400000"/>
              </a:srgbClr>
            </a:duotone>
          </a:blip>
          <a:stretch>
            <a:fillRect/>
          </a:stretch>
        </p:blipFill>
        <p:spPr bwMode="auto">
          <a:xfrm>
            <a:off x="3428992" y="2357430"/>
            <a:ext cx="1916112" cy="19161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14 Yuvarlatılmış Dikdörtgen">
            <a:hlinkClick r:id="" action="ppaction://hlinkshowjump?jump=firstslide"/>
          </p:cNvPr>
          <p:cNvSpPr/>
          <p:nvPr/>
        </p:nvSpPr>
        <p:spPr>
          <a:xfrm>
            <a:off x="7429520" y="6429396"/>
            <a:ext cx="1643074" cy="35719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tr-T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CLASSROOM</a:t>
            </a:r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bakicevik.page.tl</a:t>
            </a:r>
          </a:p>
        </p:txBody>
      </p:sp>
      <p:sp>
        <p:nvSpPr>
          <p:cNvPr id="17" name="16 Komut Düğmesi: Bitiş">
            <a:hlinkClick r:id="" action="ppaction://hlinkshowjump?jump=endshow" highlightClick="1">
              <a:snd r:embed="rId18" name="suction.wav"/>
            </a:hlinkClick>
          </p:cNvPr>
          <p:cNvSpPr/>
          <p:nvPr/>
        </p:nvSpPr>
        <p:spPr>
          <a:xfrm>
            <a:off x="8072462" y="4643446"/>
            <a:ext cx="857256" cy="785818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2014-2015\2igrade\CLASSROOM\board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0004" y="351315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0" name="Picture 6" descr="C:\2014-2015\2igrade\CLASSROOM\bag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3" name="Picture 9" descr="C:\2014-2015\2igrade\CLASSROOM\book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3500438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4" name="Picture 10" descr="C:\2014-2015\2igrade\CLASSROOM\crayon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7590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5" name="Picture 11" descr="C:\2014-2015\2igrade\CLASSROOM\desk.png">
            <a:hlinkClick r:id="" action="ppaction://hlinkshowjump?jump=nextslide" highlightClick="1">
              <a:snd r:embed="rId7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57950" y="192880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6" name="Picture 12" descr="C:\2014-2015\2igrade\CLASSROOM\door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57290" y="369880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7" name="Picture 13" descr="C:\2014-2015\2igrade\CLASSROOM\glue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70004" y="192880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8" name="Picture 14" descr="C:\2014-2015\2igrade\CLASSROOM\pencil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13078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9" name="Picture 15" descr="C:\2014-2015\2igrade\CLASSROOM\scissors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57950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0" name="Picture 16" descr="C:\2014-2015\2igrade\CLASSROOM\table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14876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1" name="Picture 17" descr="C:\2014-2015\2igrade\CLASSROOM\telephone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367655" y="5072074"/>
            <a:ext cx="1418395" cy="14183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2" name="Picture 18" descr="C:\2014-2015\2igrade\CLASSROOM\window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7950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Picture 11" descr="C:\2014-2015\2igrade\CLASSROOM\desk.png">
            <a:hlinkClick r:id="" action="ppaction://noaction" highlightClick="1">
              <a:snd r:embed="rId16" name="desk.wav"/>
            </a:hlinkClick>
          </p:cNvPr>
          <p:cNvPicPr>
            <a:picLocks noChangeAspect="1" noChangeArrowheads="1"/>
          </p:cNvPicPr>
          <p:nvPr/>
        </p:nvPicPr>
        <p:blipFill>
          <a:blip r:embed="rId17" cstate="print">
            <a:duotone>
              <a:prstClr val="black"/>
              <a:srgbClr val="00B050">
                <a:tint val="45000"/>
                <a:satMod val="400000"/>
              </a:srgbClr>
            </a:duotone>
          </a:blip>
          <a:stretch>
            <a:fillRect/>
          </a:stretch>
        </p:blipFill>
        <p:spPr bwMode="auto">
          <a:xfrm>
            <a:off x="3428992" y="2357430"/>
            <a:ext cx="1916112" cy="19161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14 Yuvarlatılmış Dikdörtgen">
            <a:hlinkClick r:id="" action="ppaction://hlinkshowjump?jump=firstslide"/>
          </p:cNvPr>
          <p:cNvSpPr/>
          <p:nvPr/>
        </p:nvSpPr>
        <p:spPr>
          <a:xfrm>
            <a:off x="7429520" y="6429396"/>
            <a:ext cx="1643074" cy="35719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tr-T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CLASSROOM</a:t>
            </a:r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bakicevik.page.tl</a:t>
            </a:r>
          </a:p>
        </p:txBody>
      </p:sp>
      <p:sp>
        <p:nvSpPr>
          <p:cNvPr id="17" name="16 Komut Düğmesi: Bitiş">
            <a:hlinkClick r:id="" action="ppaction://hlinkshowjump?jump=endshow" highlightClick="1">
              <a:snd r:embed="rId18" name="suction.wav"/>
            </a:hlinkClick>
          </p:cNvPr>
          <p:cNvSpPr/>
          <p:nvPr/>
        </p:nvSpPr>
        <p:spPr>
          <a:xfrm>
            <a:off x="8072462" y="4643446"/>
            <a:ext cx="857256" cy="785818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2014-2015\2igrade\CLASSROOM\board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0004" y="351315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0" name="Picture 6" descr="C:\2014-2015\2igrade\CLASSROOM\bag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3" name="Picture 9" descr="C:\2014-2015\2igrade\CLASSROOM\book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3500438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4" name="Picture 10" descr="C:\2014-2015\2igrade\CLASSROOM\crayon.png">
            <a:hlinkClick r:id="" action="ppaction://hlinkshowjump?jump=nextslide" highlightClick="1">
              <a:snd r:embed="rId6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7590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5" name="Picture 11" descr="C:\2014-2015\2igrade\CLASSROOM\desk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57950" y="192880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6" name="Picture 12" descr="C:\2014-2015\2igrade\CLASSROOM\door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57290" y="369880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7" name="Picture 13" descr="C:\2014-2015\2igrade\CLASSROOM\glue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70004" y="192880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8" name="Picture 14" descr="C:\2014-2015\2igrade\CLASSROOM\pencil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13078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9" name="Picture 15" descr="C:\2014-2015\2igrade\CLASSROOM\scissors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57950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0" name="Picture 16" descr="C:\2014-2015\2igrade\CLASSROOM\table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14876" y="5072074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1" name="Picture 17" descr="C:\2014-2015\2igrade\CLASSROOM\telephone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367655" y="5072074"/>
            <a:ext cx="1418395" cy="14183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42" name="Picture 18" descr="C:\2014-2015\2igrade\CLASSROOM\window.png">
            <a:hlinkClick r:id="" action="ppaction://noaction" highlightClick="1">
              <a:snd r:embed="rId2" name="camera.wav"/>
            </a:hlinkClick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7950" y="298442"/>
            <a:ext cx="1416046" cy="14160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Picture 10" descr="C:\2014-2015\2igrade\CLASSROOM\crayon.png">
            <a:hlinkClick r:id="" action="ppaction://noaction" highlightClick="1">
              <a:snd r:embed="rId16" name="crayon.wav"/>
            </a:hlinkClick>
          </p:cNvPr>
          <p:cNvPicPr>
            <a:picLocks noChangeAspect="1" noChangeArrowheads="1"/>
          </p:cNvPicPr>
          <p:nvPr/>
        </p:nvPicPr>
        <p:blipFill>
          <a:blip r:embed="rId17" cstate="print">
            <a:duotone>
              <a:prstClr val="black"/>
              <a:srgbClr val="00B050">
                <a:tint val="45000"/>
                <a:satMod val="400000"/>
              </a:srgbClr>
            </a:duotone>
          </a:blip>
          <a:stretch>
            <a:fillRect/>
          </a:stretch>
        </p:blipFill>
        <p:spPr bwMode="auto">
          <a:xfrm>
            <a:off x="3571868" y="2428868"/>
            <a:ext cx="1916112" cy="19161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14 Yuvarlatılmış Dikdörtgen">
            <a:hlinkClick r:id="" action="ppaction://hlinkshowjump?jump=firstslide"/>
          </p:cNvPr>
          <p:cNvSpPr/>
          <p:nvPr/>
        </p:nvSpPr>
        <p:spPr>
          <a:xfrm>
            <a:off x="7429520" y="6429396"/>
            <a:ext cx="1643074" cy="35719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tr-T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CLASSROOM</a:t>
            </a:r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bakicevik.page.tl</a:t>
            </a:r>
          </a:p>
        </p:txBody>
      </p:sp>
      <p:sp>
        <p:nvSpPr>
          <p:cNvPr id="17" name="16 Komut Düğmesi: Bitiş">
            <a:hlinkClick r:id="" action="ppaction://hlinkshowjump?jump=endshow" highlightClick="1">
              <a:snd r:embed="rId18" name="suction.wav"/>
            </a:hlinkClick>
          </p:cNvPr>
          <p:cNvSpPr/>
          <p:nvPr/>
        </p:nvSpPr>
        <p:spPr>
          <a:xfrm>
            <a:off x="8072462" y="4643446"/>
            <a:ext cx="857256" cy="785818"/>
          </a:xfrm>
          <a:prstGeom prst="actionButtonE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2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fcf8f826d459d53fabda5cf7681fde11f3bfc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2. Sınıf İngilizce Sınıf Eşyaları Sunusu</Template>
  <TotalTime>0</TotalTime>
  <Words>121</Words>
  <Application>Microsoft Office PowerPoint</Application>
  <PresentationFormat>Ekran Gösterisi (4:3)</PresentationFormat>
  <Paragraphs>37</Paragraphs>
  <Slides>16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9" baseType="lpstr"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Mustafa DÜNDAR</dc:creator>
  <dc:description>www.egitimhane.com</dc:description>
  <cp:lastModifiedBy>erdem ovat</cp:lastModifiedBy>
  <cp:revision>3</cp:revision>
  <dcterms:created xsi:type="dcterms:W3CDTF">2015-03-15T11:03:17Z</dcterms:created>
  <dcterms:modified xsi:type="dcterms:W3CDTF">2022-02-24T19:03:27Z</dcterms:modified>
</cp:coreProperties>
</file>