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7" r:id="rId22"/>
    <p:sldId id="282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E32-6CF7-4726-98F0-C13676F7AEEA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5ED-DE36-4226-868B-F63B9D7DC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740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E32-6CF7-4726-98F0-C13676F7AEEA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5ED-DE36-4226-868B-F63B9D7DC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96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E32-6CF7-4726-98F0-C13676F7AEEA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5ED-DE36-4226-868B-F63B9D7DC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21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E32-6CF7-4726-98F0-C13676F7AEEA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5ED-DE36-4226-868B-F63B9D7DC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060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E32-6CF7-4726-98F0-C13676F7AEEA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5ED-DE36-4226-868B-F63B9D7DC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39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E32-6CF7-4726-98F0-C13676F7AEEA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5ED-DE36-4226-868B-F63B9D7DC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064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E32-6CF7-4726-98F0-C13676F7AEEA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5ED-DE36-4226-868B-F63B9D7DC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84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E32-6CF7-4726-98F0-C13676F7AEEA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5ED-DE36-4226-868B-F63B9D7DC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1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E32-6CF7-4726-98F0-C13676F7AEEA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5ED-DE36-4226-868B-F63B9D7DC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641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E32-6CF7-4726-98F0-C13676F7AEEA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5ED-DE36-4226-868B-F63B9D7DC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66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21E32-6CF7-4726-98F0-C13676F7AEEA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845ED-DE36-4226-868B-F63B9D7DC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914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7911">
              <a:schemeClr val="accent6">
                <a:lumMod val="40000"/>
                <a:lumOff val="60000"/>
              </a:schemeClr>
            </a:gs>
            <a:gs pos="82498">
              <a:schemeClr val="accent6">
                <a:lumMod val="60000"/>
                <a:lumOff val="40000"/>
              </a:schemeClr>
            </a:gs>
            <a:gs pos="68351">
              <a:schemeClr val="tx2">
                <a:lumMod val="40000"/>
                <a:lumOff val="60000"/>
              </a:schemeClr>
            </a:gs>
            <a:gs pos="55424">
              <a:schemeClr val="accent2">
                <a:lumMod val="60000"/>
                <a:lumOff val="40000"/>
              </a:schemeClr>
            </a:gs>
            <a:gs pos="44000">
              <a:schemeClr val="bg2">
                <a:lumMod val="75000"/>
              </a:schemeClr>
            </a:gs>
            <a:gs pos="2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21E32-6CF7-4726-98F0-C13676F7AEEA}" type="datetimeFigureOut">
              <a:rPr lang="tr-TR" smtClean="0"/>
              <a:t>24.02.2022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45ED-DE36-4226-868B-F63B9D7DCF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537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pin.com/clipart_file/school-teacher-clipart-2.gif" TargetMode="External"/><Relationship Id="rId2" Type="http://schemas.openxmlformats.org/officeDocument/2006/relationships/hyperlink" Target="http://www.google.com.tr/url?sa=i&amp;rct=j&amp;q=&amp;esrc=s&amp;frm=1&amp;source=images&amp;cd=&amp;cad=rja&amp;uact=8&amp;docid=8QviYfEPOPrbnM&amp;tbnid=JwXZaykDRFSSOM:&amp;ved=0CAUQjRw&amp;url=http://minakarenim.com/basari-belgeleri/&amp;ei=ViZaU8y3JJKfyASyjoL4Aw&amp;bvm=bv.65397613,d.bGQ&amp;psig=AFQjCNGY7vz1Ze-N_9yA-X5YzfPuD91XfQ&amp;ust=1398503379922867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.tr/url?sa=i&amp;rct=j&amp;q=&amp;esrc=s&amp;frm=1&amp;source=images&amp;cd=&amp;cad=rja&amp;uact=8&amp;docid=0etdLkEovDpw1M&amp;tbnid=nwwTYNn44i-2uM:&amp;ved=0CAUQjRw&amp;url=http://www.mycutegraphics.com/graphics/school/school-kids/door-holder-classroom-job.html&amp;ei=UghaU6nbHoadtAaJl4CwBA&amp;bvm=bv.65397613,d.bGQ&amp;psig=AFQjCNEyeyKJfZWC_9Ni4eHhfd0lZf9XTw&amp;ust=139849564887350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www.google.com.tr/url?sa=i&amp;rct=j&amp;q=&amp;esrc=s&amp;frm=1&amp;source=images&amp;cd=&amp;cad=rja&amp;uact=8&amp;docid=zzviQwU3kPC5vM&amp;tbnid=JSv4OdHKso2_VM:&amp;ved=0CAUQjRw&amp;url=http://clipartmountain.com/clip8/birds102.htm&amp;ei=yAhaU530JsHbtAanzoHIBA&amp;bvm=bv.65397613,d.bGQ&amp;psig=AFQjCNG48Ya_vpOmykV1aKonYHHbc-wNNQ&amp;ust=139849578838077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m.tr/url?sa=i&amp;rct=j&amp;q=&amp;esrc=s&amp;frm=1&amp;source=images&amp;cd=&amp;cad=rja&amp;uact=8&amp;docid=JKDbLJsL2gO_hM&amp;tbnid=EmbN_Z3RrCXvbM:&amp;ved=0CAUQjRw&amp;url=http://animals.phillipmartin.info/animal_cows.htm&amp;ei=GwpaU4aFD8TIsgakzIGoBA&amp;bvm=bv.65397613,d.bGQ&amp;psig=AFQjCNFoDVdyjkypkb0TPKdIoVE7oyiHsQ&amp;ust=1398496064252917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uact=8&amp;docid=Kjw7djwd10v7HM&amp;tbnid=FvcwF7uCiN0UvM:&amp;ved=0CAUQjRw&amp;url=http://www.clker.com/clipart-9th-birthday-cake.html&amp;ei=fwpaU7nELsTTtAby44HYBA&amp;bvm=bv.65397613,d.bGQ&amp;psig=AFQjCNHosaF4E_hef9rgHix9fs8Qs8GBSw&amp;ust=1398496197257856" TargetMode="External"/><Relationship Id="rId2" Type="http://schemas.openxmlformats.org/officeDocument/2006/relationships/hyperlink" Target="http://www.google.com.tr/url?sa=i&amp;rct=j&amp;q=&amp;esrc=s&amp;frm=1&amp;source=images&amp;cd=&amp;cad=rja&amp;uact=8&amp;docid=Kjw7djwd10v7HM&amp;tbnid=FvcwF7uCiN0UvM:&amp;ved=0CAUQjRw&amp;url=http://www.vpfunworld.com/birthday-cake-clip-art/&amp;ei=bApaU8b1NsbPtAa9_YGABA&amp;bvm=bv.65397613,d.bGQ&amp;psig=AFQjCNHosaF4E_hef9rgHix9fs8Qs8GBSw&amp;ust=13984961972578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gle.com.tr/url?sa=i&amp;rct=j&amp;q=&amp;esrc=s&amp;frm=1&amp;source=images&amp;cd=&amp;cad=rja&amp;uact=8&amp;docid=Jb7mVO1fYiFNlM&amp;tbnid=72vpDVRD3CmPDM:&amp;ved=0CAUQjRw&amp;url=http://galleryhip.com/holiday-gift-clipart.html&amp;ei=ygxaU6arHIfnswbV3IGoBA&amp;psig=AFQjCNGxxRMdvU3O0SA2ZdQm6KSH_twfDw&amp;ust=139849660242011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oogle.com.tr/url?sa=i&amp;rct=j&amp;q=&amp;esrc=s&amp;frm=1&amp;source=images&amp;cd=&amp;cad=rja&amp;uact=8&amp;docid=v0QhIQzxiC4buM&amp;tbnid=nYmS0NXbI6X4JM:&amp;ved=0CAUQjRw&amp;url=https://www.1papacaio.com.br/modules.php?op=modload&amp;name=Cliparts&amp;file=index&amp;do=showgall&amp;gid=101&amp;ei=fQ1aU9PxDcSltAbYroGgBA&amp;bvm=bv.65397613,d.bGQ&amp;psig=AFQjCNHKQc9Jb8qzw8nmCGaDxEWbe--YGQ&amp;ust=1398497007565775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.tr/url?sa=i&amp;rct=j&amp;q=&amp;esrc=s&amp;frm=1&amp;source=images&amp;cd=&amp;cad=rja&amp;uact=8&amp;docid=Nj9Ezsf0dsnCzM&amp;tbnid=QNqheSlRt-h-GM:&amp;ved=0CAUQjRw&amp;url=http://www.clker.com/clipart-office-desk.html&amp;ei=IQ5aU6DHLYjEtQbeuoCgBQ&amp;bvm=bv.65397613,d.bGQ&amp;psig=AFQjCNHfqrtbhvDojnRqWmTLfYGd79UQjA&amp;ust=1398497151545875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google.com.tr/url?sa=i&amp;rct=j&amp;q=&amp;esrc=s&amp;frm=1&amp;source=images&amp;cd=&amp;cad=rja&amp;uact=8&amp;docid=-zVA9Z-jMRsUeM&amp;tbnid=AE-fJjpQJneCTM:&amp;ved=0CAUQjRw&amp;url=http://www.clipartlord.com/category/home-clip-art/furniture-clip-art/chair-clip-art/&amp;ei=rQ5aU7bDKsfpswazhYGoBA&amp;bvm=bv.65397613,d.bGQ&amp;psig=AFQjCNFeT1h0HjGdGwNqzXrxVwSr8x16Ng&amp;ust=1398497233321223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om.tr/url?sa=i&amp;rct=j&amp;q=&amp;esrc=s&amp;frm=1&amp;source=images&amp;cd=&amp;cad=rja&amp;uact=8&amp;docid=ccsszeofayLdOM&amp;tbnid=amnJbSWwT6bIEM:&amp;ved=&amp;url=http://www.mycutegraphics.com/graphics/monster/girl-monster.html&amp;ei=fA9aU9ifGcubyASGwoLoDg&amp;bvm=bv.65397613,d.bGQ&amp;psig=AFQjCNFeqNcfS27LjADJOjSORwvzY_LQ2w&amp;ust=139849753284165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uact=8&amp;docid=SjVaf2UFGwpvRM&amp;tbnid=1nKqsoAmo-leDM:&amp;ved=0CAUQjRw&amp;url=http://www.clipartbest.com/school-bag-clipart&amp;ei=7hFaU9vfDcnStAao1YG4BA&amp;bvm=bv.65397613,d.bGQ&amp;psig=AFQjCNG7lD6McDoYThW8jbsKTlPE2PZsgA&amp;ust=1398497937886792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google.com.tr/url?sa=i&amp;rct=j&amp;q=&amp;esrc=s&amp;frm=1&amp;source=images&amp;cd=&amp;cad=rja&amp;uact=8&amp;docid=s0ng-HdujDmp5M&amp;tbnid=tXprSTAfUGa_SM:&amp;ved=0CAUQjRw&amp;url=http://vector.me/browse/188889/rubber_eraser_clip_art&amp;ei=exBaU67XFYrPtQaM3YCABA&amp;bvm=bv.65397613,d.bGQ&amp;psig=AFQjCNHThIn299CDCE5avLeipgAIY65eJQ&amp;ust=139849775710511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uact=8&amp;docid=-kVRgP9vFLxBFM&amp;tbnid=YZMIHuPHsJ471M:&amp;ved=0CAUQjRw&amp;url=http://www.clipartbest.com/clipart-dT7zzArT9&amp;ei=CBBaU8yUIJapyASnloKQCA&amp;bvm=bv.65397613,d.bGQ&amp;psig=AFQjCNFeqNcfS27LjADJOjSORwvzY_LQ2w&amp;ust=1398497532841653" TargetMode="External"/><Relationship Id="rId2" Type="http://schemas.openxmlformats.org/officeDocument/2006/relationships/hyperlink" Target="http://www.google.com.tr/url?sa=i&amp;rct=j&amp;q=&amp;esrc=s&amp;frm=1&amp;source=images&amp;cd=&amp;cad=rja&amp;uact=8&amp;docid=Kjw7djwd10v7HM&amp;tbnid=FvcwF7uCiN0UvM:&amp;ved=0CAUQjRw&amp;url=http://www.vpfunworld.com/birthday-cake-clip-art/&amp;ei=bApaU8b1NsbPtAa9_YGABA&amp;bvm=bv.65397613,d.bGQ&amp;psig=AFQjCNHosaF4E_hef9rgHix9fs8Qs8GBSw&amp;ust=13984961972578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lipartpin.com/clipart_file/school-teacher-clipart-2.gif" TargetMode="External"/><Relationship Id="rId2" Type="http://schemas.openxmlformats.org/officeDocument/2006/relationships/hyperlink" Target="http://www.google.com.tr/url?sa=i&amp;rct=j&amp;q=&amp;esrc=s&amp;frm=1&amp;source=images&amp;cd=&amp;cad=rja&amp;uact=8&amp;docid=Kjw7djwd10v7HM&amp;tbnid=FvcwF7uCiN0UvM:&amp;ved=0CAUQjRw&amp;url=http://www.vpfunworld.com/birthday-cake-clip-art/&amp;ei=bApaU8b1NsbPtAa9_YGABA&amp;bvm=bv.65397613,d.bGQ&amp;psig=AFQjCNHosaF4E_hef9rgHix9fs8Qs8GBSw&amp;ust=13984961972578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www.eegitimim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uact=8&amp;docid=oDQ1mv24nb70qM&amp;tbnid=Tx87W9hgNgObJM:&amp;ved=0CAUQjRw&amp;url=http://www.itlp.edu.mx/noticias.php?n=MENSAJE+DEL+DIRECTOR+DEL+INSTITUTO+TECNOL%C3%93GICO+DE+LA+PAZ&amp;id=1&amp;ei=QhNaU4GyHtSjyATC7YC4Bg&amp;bvm=bv.65397613,d.bGQ&amp;psig=AFQjCNEWIwXDrsQxWDOMjPWL4krSNTNUsA&amp;ust=1398498455349063" TargetMode="External"/><Relationship Id="rId2" Type="http://schemas.openxmlformats.org/officeDocument/2006/relationships/hyperlink" Target="http://www.google.com.tr/url?sa=i&amp;rct=j&amp;q=&amp;esrc=s&amp;frm=1&amp;source=images&amp;cd=&amp;cad=rja&amp;uact=8&amp;docid=Kjw7djwd10v7HM&amp;tbnid=FvcwF7uCiN0UvM:&amp;ved=0CAUQjRw&amp;url=http://www.vpfunworld.com/birthday-cake-clip-art/&amp;ei=bApaU8b1NsbPtAa9_YGABA&amp;bvm=bv.65397613,d.bGQ&amp;psig=AFQjCNHosaF4E_hef9rgHix9fs8Qs8GBSw&amp;ust=139849619725785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tr/url?sa=i&amp;source=images&amp;cd=&amp;cad=rja&amp;uact=8&amp;docid=0mW26TmmRBcYPM&amp;tbnid=bUZAgki1e4Qf9M:&amp;ved=0CAgQjRw&amp;url=http://www.logan-inc.com/air-leaks-letting-winters-cold&amp;ei=JRRaU5dgo5bIA-bngNAJ&amp;psig=AFQjCNEQhzTvD83RHSBZPFzl-nbcxN4Skw&amp;ust=1398498725067939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om.tr/url?sa=i&amp;rct=j&amp;q=&amp;esrc=s&amp;frm=1&amp;source=images&amp;cd=&amp;cad=rja&amp;uact=8&amp;docid=cY3kY81t7E21zM&amp;tbnid=B8YuIWBaq-DjXM:&amp;ved=0CAUQjRw&amp;url=http://www.clipartbest.com/rubber-duck-clip-art&amp;ei=Jg1aU9rNBs_LtAbZm4GoBQ&amp;bvm=bv.65397613,d.bGQ&amp;psig=AFQjCNGBptj0JpiKlz8ePoG_TdxzPuAKEA&amp;ust=139849689747602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google.com.tr/url?sa=i&amp;rct=j&amp;q=&amp;esrc=s&amp;frm=1&amp;source=images&amp;cd=&amp;cad=rja&amp;uact=8&amp;docid=c8M2qeFqYHLFcM&amp;tbnid=LOw7CIqMFfCJmM:&amp;ved=0CAUQjRw&amp;url=http://www.clipartbest.com/rubber-duck-clip-art-free&amp;ei=_RVaU6GZIMSjtAaC_oD4BQ&amp;bvm=bv.65397613,d.bGQ&amp;psig=AFQjCNEXv6niwuMgbOgWhDtgtxaH5JfYpw&amp;ust=139849899060710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om.tr/url?sa=i&amp;rct=j&amp;q=&amp;esrc=s&amp;frm=1&amp;source=images&amp;cd=&amp;cad=rja&amp;uact=8&amp;docid=VWRjrCezWwBLeM&amp;tbnid=8UKlZdxxpbss7M:&amp;ved=0CAUQjRw&amp;url=http://wwwjudybdavido.blogspot.com/2012/01/47-in-armenia.html&amp;ei=wQZaU6qzOYjXtAbsjYC4BA&amp;bvm=bv.65397613,d.bGQ&amp;psig=AFQjCNHpBLuHYR88JNXLz7Eh5qKf4xDkJA&amp;ust=139849520018309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google.com.tr/url?sa=i&amp;rct=j&amp;q=&amp;esrc=s&amp;frm=1&amp;source=images&amp;cd=&amp;cad=rja&amp;uact=8&amp;docid=zKTx11IPavQEiM&amp;tbnid=fpFkT1j0nsrd4M:&amp;ved=0CAUQjRw&amp;url=http://www.clipartbest.com/image-of-pencils&amp;ei=QwdaU7DXD43Zsgb1m4DgAw&amp;bvm=bv.65397613,d.bGQ&amp;psig=AFQjCNGbX-jxjhgcIX8cSZf-KlSR2bx_xw&amp;ust=139849537485341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m.tr/url?sa=i&amp;rct=j&amp;q=&amp;esrc=s&amp;frm=1&amp;source=images&amp;cd=&amp;cad=rja&amp;uact=8&amp;docid=wayMM5lDNXLgrM&amp;tbnid=pDSSA0PBrTzZyM:&amp;ved=0CAUQjRw&amp;url=http://www.mycutegraphics.com/graphics/book/boy-waving-behind-books.html&amp;ei=vAdaU-f4AYmjtAb3tIC4BA&amp;bvm=bv.65397613,d.bGQ&amp;psig=AFQjCNEdS42DKrIUmXSeGd_W6FOMjx10rw&amp;ust=139849546118208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google.com.tr/url?sa=i&amp;rct=j&amp;q=&amp;esrc=s&amp;frm=1&amp;source=images&amp;cd=&amp;cad=rja&amp;uact=8&amp;docid=q0aUy4RD_ZhHVM&amp;tbnid=zPfi0LmEaP7-XM:&amp;ved=0CAUQjRw&amp;url=http://www.gaismasskola.lv/&amp;ei=_QdaU6-LC4mGtAb0zIDQBA&amp;bvm=bv.65397613,d.bGQ&amp;psig=AFQjCNFzx0c4jSeVMjMCdNOEqm_G69TDOA&amp;ust=139849558926852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QTEhUUExQWFRMXGRgaGBYYGB8eHRgcHBofIBYWHhobHSghHBolHx4aIjEhJSorLi8uGSAzODMtNygtLisBCgoKDg0OGxAQGywkICYtMCwvMiw0LCwsLDQsLCwsLCwsLCwsNCwsLC8sLCwsLCwsLCwsLCwsLCwsLCwsLCwsLP/AABEIALgBEgMBEQACEQEDEQH/xAAcAAEAAgMBAQEAAAAAAAAAAAAABQYDBAcCCAH/xABHEAACAQMCBAMFBAYIBQIHAAABAgMABBESIQUGMUETIlEHMmFxgRRCUpEjYnKCobEVM0NTksHh8CQ0c6LRg5MWRGOzw+Lx/8QAGwEBAAMBAQEBAAAAAAAAAAAAAAMEBQIBBgf/xAA9EQACAQIEAwUIAQMBBwUAAAAAAQIDEQQSITEFQVETYXGBoSIykbHB0eHwFCNCUhUGJDOSorLxQ1NicsL/2gAMAwEAAhEDEQA/AO40AoBQCgFAKAUB+A0Bju7hY0eRzhEUsx9AoyT+VAYvtyDwg7Kjy+4hIyxC6mUDuQAScelAbVAKAUAoBQCgIri3HUgYIUd2PZQAOmcanKqTgE4BJ74xVXF4ynho5ql7dyuSUqUqjtEy8K4vHPkKGV1xlHABAPQ7Egj4gmvcNi6WJjmpO/08RUpSpu0kbyOCMggj1BzVkjPVAKAUAoBQCgFAVrnjnGPh0aMymSWQ4jiBwWx7zE4OFGRk4PUeteNpK7JKVKVWahBXb0RGf/HEd1bZhLJKQfETOHjA6gEfiJAVh2z0IwMviWPdGinT96Tsu7q/IufwKlKs6dZWtr4+DNHgPDpJXfw3VZI8FslgWzqX3huo1o3r0AIO+aHCaU60niHN6aWbfc9bPo1vfmMTNQWRL5HQbZ2ZFLLoYgalznSe4z3+dfSGeZaAUAoBQCgFAKAUAoBQCgPHijVpyNWM6c746Zx6fGgORcL5kfh3EryGYnwDOzvn7qTHWk4/Z1YbHYHuoFR3tLxLMYKdJtbx9V+Dzz3ze/iX9kMlZWiRGG4VBErXA6/eBAGPxN9fZS0Z5Rp3lFvZ39CKueaZZLqO/MetkYeDATjTHjBXP3WKsWLerY3AAqNz9vuLMcP/ALvovaf78izcE5w4pe3KrFHbRQ6gWUqzlY87lpNSjJGcYG5+AJEind2RWqYd04ZpPwR1GuyuKAUAoBQFX5rs4YoZJmXVM7qqyNuytI6ouk/dVcjYYB075yap46FPsJynFOye/gTUXLOknzKJzNxBoY3eJgpcNFkHB820gI65AyQR3056DPy3B51I1LK+2vhbS3nb6bs36GGjiK8ItXV7vy6+O3n4GH2M8Pna6eeMsloisj7nTLIcYUL0JXqW7bDua+uw8ZKOpU47Wo1MT/SS0Vm1zf42v9jtNTmKKAUAoBQCgFAUj2k8mxXiC4aYwSQI2JCNSaepDJ1+q4O/fYVzOKa1JsPXnQqKpT3WxySBbmylSSRdKsANt1ffJRtvK4wDjrseuDWDN4bG05U4O9vJrvXVH1VPE/zZKOItFpezbm35abLS/V8tOl+zjicdxdSurCPEQRYWPnfzamlwNtIyANycls42zY4RhHh4SUpJtu+hicUw1ajNZ42XJ8n5/rOj1sGUKAUAoBQCgFAKAUAoBQGG6ukjXVI6ov4mIA/M0CVzn/PvG7WQRvbzE3kTZieJWOxI8RDIBpCkYOCfujYjIMcpK2jLVGhUzawuilcXvprueKSYRkorRlxGVaRT2c5wQNyMAAZPrUUp3Rfo4Ts6t09DQ4Zwsq3my2lnwTucEBQMn0AArmUrk1DDZHZ8m/Ukfsaqo21Mo6dievT5kmvLljs0l1PfCeO3VqJCk3hqzamVlVt8AZ8yAgYHrj+NdqbjoilVw0ajc5tr970dp4LNI9vE8yhZWRS6gYwxG4weny7VYWxjSsm7bG7Xp4KAUAoCP4/BC9vILn+pC6nOSNITzBwRuCpAYEbggV5KKkmnsz1Np3R8931w13dINTaHbQNQUuIxliSVABfSD261i5KOGpTlSjZLVavfZb8rn11WlWwOGV5LNP2ZK22jenelda3TZ2PkniAjJtDgRIuqA9MKN3iPby5DKe4JH3CTJwjHSxFPLU99eq2v48n+T5rFUVTleOxara7jkz4bo+Oulgcfka1yqanF+Nx2+FbLysCUiQZdgOp3ICr+sxA7ZzUGIxNLDwz1XZfux3CEpu0SAm5gunJEZgix1BVpSPmQyBT8MH5msCt/tGlrTpu3Vu3pr8y3HB9WQnEuaOKQEKi212XyqhUaNkIBOSDIVZQB6rvj1qzhOPUqsW6qyW16rp0vfyOKmFlH3dSYtea7gIH8NLhd9QjzFIMdQEkJBYehZajpcfgp5K8cvetV4+HernU8G7Xg7+hOcC5lt7rKxsVlX34ZAUkT5oe36wyPjW9TqQqRzQd13FOUXF2ZWOM8+SSSNDw5Uk0kh7h8mMEdVRVI14OxYlVz3NU8ZxClhV7W/T9/L7ialQlU2Iq54peyLHFcyQvGz6jIi6GGkEhSuplOCNQYHYqNqxsTxhV6E4Ri09O+69O6+mxbp4XJNNu6NW24XHxC6NmciKOKSVyOsbsBHb59HALuFPQKvpUvA8M/arS5qy7+b9dL83c5xdWzUY8nf7Gx7N+S7u3vnkuUVUhVlRwQRMzbB1AOVAXOQe7D0NbtOioSzImxvF6uLoxpTS01b6/Y6tUxkigFAKAUAoBQCgFAKAUBUfaNxCyihRb1S5ZiYlU6W1KN2D5ATAbBJO4OMHpXMrW1JKWbN7LszkjXAZmlQMkGw2y0ab4/rmADuT2/JdjUDjfZGpTrqLtOd2+m37+2M091LGP0g06gGUKpYrGV1AkY2wM6j2xXFk9iZYl5c0tFf0/dzP8AbGLIqKWYprIUZwMDUx9AMjf1xSxNKuouK5s0Le9MgIkGCNWM7jynDLnHyOD+JT0NetW2IaVftG4y3Qt2eA2d1PHmPKTBN9LgDLrjtIo86qeunbvjuDSk7FOpJ1aSvo9+5932XwPomKQMoZTlSAQfUHoasGaeqAUAoBQGpxfhyXEEsEmfDlRkbBwcMMHB9aA5Lb+y28tpHmSVJjCNVuvumU5w6PnZSY9Sg5IywOwFVcRhIVqUqe2Zflepdnj69Rw7SV8u37z8z94fxBZ5Vh8CeJoyWdZk06NIIWPPcZbI67D0r5PFYOvgoSnOS19nS+t9W35LUt06sKrSS211JKRRGzS+ZGRWYOr52Az1O69Pd909DmquFxNanKPYys20tremz89fAkqU4yTzL9+h+cNil0apm1TygPM5OMnGdOR7sKAgBR1+HmJ7x+L/AJFeU3snaPcu5dX6d+hFTp5IKPxMk9wsa51YUAnUTpAXuwA2jj/W949vWq0YOpK1rtvxd+l/7pd2y59DrYiuHcby4kjXMZRiWYY8o06QB2zqRj8GQfcxWjU4bJ0mpbp8vXxtsu9SfMiVW7utv39+BpTXN0ZWmiQyYOJI12LoGkCSDt4oCAfHODkYxfp8NpSoqDdnyfR6XX/1bvpy3Wt78Z53ulf9+Z+XwW+hEkEhEyZCMCQytjzR56gEZBU9M43XSRVw86nDq9pqye/euv559zzJ9Siq0NP39/eRtcF4hAtnHrMUJTyPGzBQHTysCvU9Mgd9vnVXFYeu8XLJmlfVNK+j1Vny6XJqc4Kkr2XXxRk4Dw5uLXHleVLGAPmeM+G0kzDAWPbZUH+uc1v8M4YqUJSrRV5cnrZLr1ber8rFLEYjM0ovbyOnct8uW9lGY7dMajqd2JZ3b8TMdyf4DtW0kkrIpktXoFAKAUAoDXvb6OFdUjhQTgZ7n5VHVrQpK83Y8cktzJHcKQCGBBGQc9QehrpTi1dMXRkro9FAKAUAoCM5nuvCtLiTOnRE7avw4U+f6dfpXjvbQ9ja6ucim4c11OIvEkktYZY/K8jOFJjLysGcknKmJRufffGMnNJVZKHtb/v5NCVGHa+ytPx/4J4xKb8ytgKsIQZ6FmY5/JRj96otcli12cm9EaPBraKzuSjt5pyEtwNx4a6mAz2PY/JPWupNzjdctyK+WSUvBeRn4rwa3t7aaTw/EVXNwysT2ADqMY8ugEaTse+a8jOUpJeR5NKKcvP98jML6O7t1UZVpEVlIGRG+AyEEjfScdu1EnTlfoTdg6lLM9mi+8qcQ8e0hk0qpKBWRfdR08siD4K6sPpWindXMVqzsS1engoBQCgFAKAiOaOCfa4DGJGikB1RSr1Rx0OPvKckFT1BNR1aMKsclRXXedRk4u8Wcg47f39qGivrQFSQn2lM+GQxAJzggZBxg6Tv0rDlwOnTn2lKTVtbb7ba+PW5cWMcllkiZ43zVbwqQ0iEj7qkOxPbCg4+rEAH1r5/CcMxFV3UX56L4/a7LlWtTju/396kDZwveyBrvMVqCGWDfVKezynrj/8AgAG5+ow2DhhY+xrPa/TuiuXzfM4jh6tf2mrR6c34k+Z4EmXh6x6Fkhfw3BzkdcftZ1k5P3AT1qZxbjmZw7Rl2VraGxxwtbW85tvNPkyhNicM41ADrpGSfpXNNJtJ7Hs7xi8m5Dz2DTSCa2JtrllGtseWQ4G0kYyOud+o+NKtKnUhkqrNH5eDJ5YSSj2kXaX7uTPJfIdveQi7vo1kuHkkzoZlXCNoAKqQDuhP1q9h6MKNJU4bLbmY1STlJt7nTbS1SJFjjRURRhVUAAD0AHSpjgzUAoBQEXxvmK2tNH2iUR6zhRgkn1OFBwPidq7hTlP3UTUcPUrXyK9iSjkDAMpBUgEEdCD0IPpXBE007M9UPCC5p4G1yE0MAyZ2bOCDjO4B329Kz8fg5YhLK9V121IqkHLY1YuT1CgGV84GcdM98fCo48Likk5M8VFdSz1qEwoBQCgFAVjjvOVrEWiZXnO6uqKCu+zKS5CnuCAT6GoKmJpQdpPUinWhB2bKVyaYUe6ihRoozL4kUb9fDMaKe5yAwI6nGV9RVStUjUalB3Ro4GtCcXlZvcUsCTkb+leRkbdGqka9vw9WeMypq8NtUecnS2Oo32HwO3T0FeuVr2OMRGE7N7ombq0DnV30lfTY9dxvUS3IItLdGilusLAndjkhc74HvH4KO56DYdxXd7klTEaWLH7NEP8AR0TH+0aaVf2ZZndPzVgfrWlFWSRgSd22WSeUIrM3RQSfkBk0lJRi5PkcN2VyI4DzGty7IEKEDIyc5GcfQ7jb41SwmPjiJOKVnucQqKTsTdXyQUAoBQGvf3qQxtLKwWNBlmPb/wAnsAOpodRi5NRirtnMON+1aCTVB9lWWJwVZZZVUsp/UCt/OpeyezaNRcHq5lCU4Rk+TepGez3htoYFIiT7THtIzDLA76XBPQMO6+hHY1m4lVITtLY6WFeHllnG0l+3RN3vD8k4O46/7+VQqRfp19LGThttpYZUbAgHA8o9B3Gfh6V5JkdZxlqSE9qGycbkY/3/AL7VGtHchjNojy0cJbGCUBZ/RFG7Mx7HGcDqflkiTVntSvfQs/s6gZOHW5cYZ1aUg9vFdpAPhsw2rTSsrGE3d3LJXp4KAUAoClc/cjG/kjkSURsq6GDAkFc5BGD1GT88jpirFGv2aasaOCx38eLi1e5a+FWQghjhUkiNFQE9TpGMmoZSzNso1JupNzfN3NquTgUAoBQCgFAYby6SJGkkYJGgLMzHAUDqSaAo/F/aXb+E4gjupHKsEZYSoBI8rHxCpxnB6Z+FQPE0v8kROtT/AMkUPhPF7ZVb7TwyW5Yny6whVFA2ADE+Y7ktjO4Haq2HlRpR1km3uyGjKlTWslfmag4qY7gSQWtwkSsrLGxDFeolQNnOgqdgc4PwxjifYueaEkuv0O6dSlTrKpGS7+8sY5xtnI8UT2jnYPIgwfhkFlx88UjC/utS8DXp4ylUfsskuIXc8C68RSx7bqGVt/c21EMD0yCNyNu4JRloW453JK6s+b0+JpWl/dXRxGyxJ3dUBKeoBZmDP8ANu+NgfXGMdzyrFqWWMk+9bfF7/A2oLAXTtaWxJUkC8uiSxVe8If70rA4wNkDE4GwMtGm5PNLYqV6qissd+Z0+CFUVUQBVUBVUdAAMAD4AVdKJ6kQEEEZBGCPUHqK8aTVmCP4VwOK3LNGDltsk5wPQfCq2HwdKg24Lc4jBR2JKrR2KAUBAc2c2wWCqZdTu+dEUYBdse83mIAUZ3JI9NztXqTbsiWjQqVp5Kauzl/PPtBN7AIYraSMawxLum4AOBpUnuQev3alhCcXexs4LAYzDVVV7K9r21S16mpZ88+HbrbDhcDxhcN4koJkP3nb9HuxO9culUe6IJ8Ix1STlKN299V9yD4HxuS2nMqQeQ6h4fi5wpOVXWRk6SBgkdPnXlahOrBRa25l6WGx0qUITp3cb65lqny8upbLPnW2lcJKslrIejggrv6kbfV1xWfPDVId5RqKVKeSrFxe/L6fUk+N3NxbAOJUeMkAF0AYHc7sGVSCBscDfA3ztFBRlpY7irySlNJdWjWs/GuSfFnaONd3CsEJHwwFdUPdyf2c+8PXaOyOJqLlaMm112v4Le3e2SPC+GjiBWGFdHDUYGWQDAuCDnwY/xIT78nfcAnJIno0XfNIp16ytkhsbfth4xd20MH2ZmjjLMJJEG4IA8Nc48oPm+ePz2MDTpzk85l4mcopZS1cmXU8tlBJcgiZky2Rgnc6WI7ErgkfGq1eMY1GobE1NtxTluTVRHYoBQEFzRdSoE0Eqpzkj12wP51h8bxFejGPZOy5teho8PpU5t59WSnDZGaJC+zEb1p4SdSdCMqnvW1KdeMY1GobGzVkiFAKAUAoBQHP/AGsXBYW1sD5ZHaVx+JYtOlT8Nbof3KqY2r2dJtc9CDETcYabvQqj6V2xk/Gvmo5p63sjPlkp6WuzGZvgB9K7VPvZG6nRI8lzXaikcuTZWr+fVPJ3EahVz6ndz/ED6Vq0IZaS79fseYhNUoRT3d39Dd4XzI8Vo0bspiRzGihMuw6qnmJBGDtt0HWu6sZyqKNNatXubCxld040421SbbNG64lO6lliAHT321Y/CSpB0nuuelaNPg1eK7Ru76fj9ZRjjKUautR368vDwO4cicxWdzAqWuiIxqNVuF0NH6+T8OfvDIPrmvbW0ZqJpq6LPQCgFAKAUAoDhnND/auKXLMcpEREu/QRjDL8P0hfPyqxS9mNz6jg8Oxw7rL3pOy8F+SLm4oFOI0XA7kdfyqZQvuzcjhnJXm2az8TkPfHyArrIiVYamuRrvOx6sT8zXtkSqEVsiHQ6tRPRiR9Og/38a5pe1Ft8/8AwfMQqdsqlR/3ya8vdRMQ8y3kkUcCyMxxpAUBSQu2Wcb4Hrt9az5Rw2Hp9tU9dvgVKFo0o3WebukuWjs79xlPLcwAfXG0gIYxsgMbYOdLaveBxvkYNZD49GUsrjaPl8vyTV8HiKlOzkvBJJeT3O5co80Q3iaVUwzRga7dsBkHQFcbNH6MNvkdq1KdWFSOaDujAqU505ZZqzLCakOBQGK6uFjRndgqKMlj0ArxtJXZ3CEqklGKu2YOF8UiuE1wuHUHBI7H0IO4PTr615Gakro7r4erQllqKzNyuiE0ONcWitYjLM2FGAABlnY+6iqN2cnYAV4+8ELyPzBcXZujcQfZ/ClCJGwOsDQG85OxY5B22379SjJS1QLTXoFAKAUAoBQHN/aL/wA7D8IT/F9/5Csniz9heZUxW8fEq90wBJOwrJpK8VYoVE3NpGK4bQhd1ZUHVipGPj06V1CUZyyRab8Tr+NV6HoGvSAqMTZaQ+skn8xW1a0IruR7jv7V0UfqaEvllBPujDH4EjSW/MCtHA2U1N7Lfw/DZci3Uwzit3dL43t8CbFycDGwr6gwHTV9Tzq86yAtHKpyssZwyn12qCth6dVe0tevMsUMRVoP2Hp0ex0jlX2nBdMXECqk7LcrsjfCRfuN+sPL+zWNiMLKj3o3sLjI11orNb/+TpwOdx0qqWz9oDxLKFBZiAB1JridSNOOabsjqMXJ2irsQyqwDKQwPcUp1IVI5oO67hKLi7SVme67OTgNv/zF6e5nuD9TNJVle5E+ywaSwdHz+ZBRxliFUFmPQAZP5CrDklubNWtCkrzdjJd2zxafEUpq2Ge59K5VSLdiKONoOSjm1ei31MEhwCfga6lsyWvLLSlLon8iMtx5B8gf5GvKP/D+H3PlcOrYddyT+TJnk+5VZpIyBqbdT8BuV/jn86+Y49Rm/aT0TenjzGDnGGJqU3vfT529blxZkRGllbREnU9yeyqO7GvmIxnUmqdNXk/277jQr140o3f7++pB3qcQmjF5axGFIzqiCnM5GPf3G6nuvcdiK+mwWEhhd5Xlz5R8Lfcw69eeIXtL2fK/4Xh6nd+E36TwpKjq6soOpTkZ+8PgQcjHatgyjcoCD5ogiuYmtDMiSyAFVLDUdLBgdOckZFc1KTnBou4GtPD1VXy3S381bcp39CXNggCyE+IcsYs4BXZVz1PUntn6ViY1V6Kjkbs97eg4zxD+VOLgmkl56nROGs5ijMm0hUavnjf61sUHN04ue9tSjG9tSi2PNEE3EZBNgFATauxARUHlkIyf61zkg4yUwOxzXxUpJXj+9/2Lc8NKnGLlzV/jfT4K5Z+VEys8v97PIf8ABiIf/bqTCJqjG/j8dSvPcnKsnIoBQCgFAKA5r7UHCXdqx2Vophk+qPGQPnhj+VZ3EqbnTVirilopdGU/iF1G4IEiAkbEsNj2PX1xWTQpVIbxfqUm25qSTNXj3HYZ4QglQM5jDqWGUGQZM/AYO9dYPBVKFW+V2V7ab9DQea7lZ7GX+lYP76P/ABj/AM11/Hq/4v4MzOwq/wCL+BXLTBMpByPFfBHQg4Oa1HdRin0RHxC6lFP/ABXpf7mG6H6VPRkK/ka0+Ey/q2fO/wC+gotvDStupJniGXwzpb3Ox/D/AKfyrZTeGdn7n/b+PkdVKaxMc8fe+f5+ZIVdM09cI5flvmmMRX9CAFDdHY5yoPY7H+FfP4vGqOITaulp92fSYHBN4fTRvX7I71yReo9pDGGJlhjjjlRhh0dVAIZT64OD0I3BIqpFprQtyTTsyfr08NDjdiZotKnByCM9DjsaocSwksVQyRdne5ZwtZUamZ7HngdgYY9LEEkknHQdNv4V5wzBywtHJJ3bd+49xddVqmZbG+jgjIII9RWgVTgNzOsF7eq+f+YmO3o0jOv8GFWYLNBH1/DP6uDgk17La9b/AFI2yv1hnWQHCAkH4K22fpsfpXdT3blviGV0lJtXjvrye/0fkfnMF+kskWmRXVQ7EhgdzgAHfr1qKDTmtShRqUamKg8yyxTe6tfZfNsj5JkwRqXoe4qxKUbPU2K+Kw7pyj2kdU1uuniaVn7g+Vd4df00YODSeHi+q+Whu8ItPEkkVTpkCrJG3oynH5HODWFxmoqM1KSvF6NdzXz00IJ0M+Jmou0rRkn3rT4PmZOZOKGfw42ygQEyIfuv0I+PqD3BFUMBhVQzVFrfZ9V++p7NxxU1GfsqKvLue3pui78mcw3RthLNBJJbqxT7TGuphpAyXjHmZR01qD0ORtmr08O94/Az1iIxeVu66/gsti2/2qwkTU+C65zDcY/Fj3ZMbaxuMDIYDTXFOrKDsz2pRjNZkW7gnHY7jUuDHMmPEhfZlz0b0ZD2dcg4I6ggXYyUldFGUXF2ZSOM8hXMvFBcq6+CZI5C5PmXTjy47nbbt0q7GvFU8vM1qWPpww3Zta2a+J0yqhjlb584wLe2YA4eTKg/hXGZH+i7A+rLXMnZFrB0VVqpPZavwX7Y4hwvhr390kKj+sbfbIRAPy8qj6nHrXHcj6zFVI4fDtzV3u0+cnsvJav4n0XYWaQxpFGoWONQqqOwAwKlPiW7mxQCgFAKAUAoDk/tQvYLiIvKR4aaktl7yyHHiS7blAAQO2AW3BXFedRuWWJJKnloylzs7HP24XEPuCq6qyfM+R/n4nnNlp4lbQf0NFiOPX46KPKM+8wb47gVZzN0rm32spYPOnrbfwKobBB9xP8ACKrdpLqYixtZ/wB7+JrWihXmUDABUgfMV3N3jFlnFSc6VKb3s18GY+JbeE3ozD8wKt8OlaujrA6xqx7k/mZJLbxCqDqxx9O5+gya3eJV40cPKUulvieYSTjO/Ja/vjsTf/wrcLbNdRK0tsrMuOsihfecAe9GG1LtuNOcEb1mcN4hUjSSqrTl3Fyrg3Xiqm0uff8Akw+zEXclwsVq6gMGkkDgtHhdgxxuCTpUEHvnfGKhrYenKlGT953NSjXnCo0vdR0m4lZZE+0K1ndDyxzAhkf9QSYCyIT/AGbhW2yBkA1QyzpO61RezU6ys9H+7Fp4Px7WRFcBY5znTg+SXHeMnvjcxncb+8BqNmnUU9irUpShuTlSEZCc62E09jPFbnErrhd8Z3BZM9tSgr+9U1CUY1FKWxHVTcGkUP2d211w6KaOVMSzFTDblh5dOQ8z6SQiHKj1OjAFS8RxNJ2cdTzB0KjumUnna2t3uSyuZ52Lm4l6JrAQBF0+UYGfLkkAjJ6VUwidSTzrQ3uH4ShWr9nNX0b9V08yEgsYwykqMAjOc9M796vSoQs7I16vCMMoNwjrZ23+5cPajwyBJbURxRpqhctpULnDgKTjqetQUIxlJqSMThNCFepKM0npfXxKZ9kX8Iq32FPob3+nYdNXgjFZe7j0JH8a8wvuW7yhgLqhlfJtEny82Ltf1kYflv8A5Vif7RQvRv4fO31OnpjIPrFr4Mxcz3YkkZkUHQCqnHvMMlj8VGP4GueE4f8Aj4btKnPZPl0I8TKDzVmr29mPe1q33pfRn0bytaxxWdukP9UIkKnucjJY/Ekkn4k1cPnm7u7NHivKEUjGWBjbTncvGBpc/wD1Iz5X+ezejCuJwjNanUKkoO6ZX+JRyxYN4pjKe5ewHyp8SSMxD1VwUPTU3SqzpTpu8dS0qsKitLT99Cw8H5gOVjuNIZsCOZf6uXPQfqOfwk4P3Segnp1VPTmQVKLhryLETUpCcL9o/MYuZj4baogMKR0Kg7kftP8AmEFRt3fgfUcIwyhDPLn7T/8AyvN6+jLp7IuXfBgNzIP0k48vwj7f4j5vkFr2C5mbxfFdrVyJ6R9Xzf0XcjoFdmSKAUAoBQGtf3yQoXkbSoIGcE7k4AwoJO9eN23PUm9EVPnHmuNYQieIfEIXARld87LDGGAJd9xke6oY5GxqKVS+kN/kSxp21mtPmRV/yu6cOvbm50m7a1lCqu6W0YQkQx/HYam7n4AV3CmoqyOZzdR6lBnHun1UVlU3uu8+Kqq1vA1GtULayoLeuN6mzO1rhYiqodmpO3QymvCJEadpm/WjB/JsVL/YvE0nrhY90mvirmHig8in0kH8jU2Ddqy8vmiTh7/qSXWL+aNy3cxxa/7SQaY/gv3pP8/8PrVnGSfEMYsPD3Y7/X7E0YKCbey1f0X739DtPslutfDIQesbSRn91zp/7Sp+tdVIZJuPRmvTnngpdUWPh/B4IGkaGGOJpDqkKIFLn1OBv1P5n1rg7Nq4gV1KOqujDDKwBBHoQdiKArHEOUsKRbsNHX7PKSUyNxofd4iDjGNQGBgCoZ0U9VoyaFdrSWqMNjzDNBmKeKV2AOgHT4hx0XVnRIvQeIDkZGsDdqKo4+/8T101P/h/DmYoufla2eYxqhUE6teY0U7o7ZCv7uDgL5iQAcHVXrqpaWdzxUW9bq3yInhPBrniGXkMttaOcsx8txden/RhxsAN8dMCvI0rvNPf5HsqtllhovVmj7W+FxW8VjHDGscSNKqqowBlVP1J0kknc1coe+aPAnbFrwZzg1fPsDyVy2os7HGAWYtgegydhUcKUYu6KWH4fQw83OmtX3h+lSrcs1V7JpwDDOP1s/mM1FQ0cl3mHRWWpWj/APO//Mrn5K7K6FDpPmGfTIwfrjNQ42jGq4wls/umQYyMnUpZXZu6v0vb8li5Y4YCpkYeUqUjH6p2Zvr0HwHxr5njfEM1RUab0j8yzRpxqe0l7KWWPhzfny7vE7F7LbrXwy3B96INCf8A0nKD+AB+tbMJKUVJcz5eccsnF8i2V0cigK3xDlGMhvAIh1Z1R6dUL566ougJ3yU0knrmo50oy15ksKsoaciCvr+5ghnhkBYRx6wuS7MuG0or+86MVIw4DDDDzAgiGcpRWR8+ZNCEJNzS25HM+QOCtf3ESMSyAB5m+A6rn1J2+pPapra5Ta/mRoYCLg7yfz2/6V6tH0YigAADAGwA7fCpD5o/aAUAoBQCgI/mC8MNtNKImmKIxESrqLnGyYAPU/CgOf8AA5TG0cZhfx4ZSwBABLMupyoyRGGEjqsecgAge7gVIxmqty7KUHSt8PudB5gtvEtbiP8AHFIv+JCP86tlI4F4wMEL7nKjYAk7jPQb9jWNDSrNHzFWhKbUY8r93PvMIm/Uk/8Abf8A8VNddV8UR/wavd8V9z9Mv6kn/tt/4ry8eq+KH8Kr3fFfcj5XBeNh0ZXGfoGH8qmS9lrwLEISVGpB7px+djzxDHhNnoGQn5Zr2nfNp3nWA0rx70/ke2uDIxcjH3VX8KjoPn3P+lfR8LwKw1LX3nue4mW0Ftv4vr9jqnsTuvJdw53WSOUD0EiadvrGfzqrjo5az79TTwE81Bd10W/mieVQnhlgu+SvrtgbfWvluN1cRCMOyulzt6G9w+FKTee1+8lOHM5iQv7+Bn/frWrhJVJUIOp71tSnXUVUahtc2asERVeebiSMIyRtIVWTSo6GQ6RGufxEkgD0LelQV4OSSJ6E1Bt87FD5WuBoaEIheRsExvnMjZLFmwFQZKhFGw6Z2JEMoSck0/x0J41IqLTX56nYbWQsisQVJUEg9QSNwfiKulE597bYs21s34bgA/vRSf6VJR99GlwiWXGQ8/kzkcsgHUgfM1fzJbs+zrVqdN+3JLxaRi+1J+NfzFedpDqiD+dhv/cj8UPtCHoy/mK9VSN90Hi8PJWVSPxRgH9Y3xVT/MV5DSrJdyMuXs4qa6xi/hdGSOMNJEGGVMigj1z2qpxSUo4dyjuk/kQ4uKmqd9s9vidAAxsOlfnbd9WaiVi1eyibSb2H0lSYD4SxgH/ujb86+u4ZUz4aPdp8PwfK8RhkxEu/X4/ksPEubIIZxA+rVtqYAYXPTO+emDt61qRoylHMjBrcSo0q3ZSvf0VyfqI0BQHIeb+dFS7uEGVUaIxMpBYbEF1U5ysb6jjvv9a1Wnnlcv0ozhBK2+q6+NvK5ZfZPwdo7c3Ukiu94I5SEjCBfKcdPeJzknAGe3UmeMbKxTnJyZea6OBQCgFAKAUAoCNj4FAJJJPDBeSRJWY7+dFCoRn3cAdvxN6mlhckSKA+d7KDTCItYV4WKAn1jYqcjI22IrFxEXGtJ2umYVScYVpKXV+uv1MxuZh92Jvk5H8CDUXZU3zkvI57Sl1fo/qj8N9L/dL/AI//ANK9/jwf93p+Tl1aS/y+C+5ATwlFiDdQ4Bx08wI/zrRi7uVuh7TqqpUqyjzi38LM8TZMcme6x/nqOa6pr24pdTqlaNaFusvhZGFFmXppYfL/AEr6VRxlPmpHcpYOpveL/fE6Z7HYblbkyvAywTwbSDBQlHGgZUnScGTY4ORWdicR2zTtZ8zRwmG7CLje6ep2CqxaFAKAxXFur4DqGAYMMjOGU5VvmDQGonA7cGQiGMGR1kchR5nQgo5+IIz88nuaAkKApHtiizw1m/BLA35yBD/Bq7pu0kW8DPJiab70chsbsRMSU1hgBtjIwTjGdu57+lWqkG3dH2WNoTlUVSEc2lntfTVWvpzfMk047F3R1/dH+RNRZZdCnaa3pyXkvo2a3F+LRyQyIoYsykKNBG/Y5OwxXkoya0TIMTGdSlKMYSu1ppb1K1PswP6p/gQasTdqifd8tTnGNxrRl1g/+lpmezGZY/hNH/MVV4m/91qef/aR1PaS7qkfkjoFfnhqExyHPo4jjtNAyk/rRuGQfk8n5V9DwSp7M4eD/fQweMw9qM/L99S48T5ShnnE7FgdtSgjDaemds9MDb0r6KNaUY5UfK1uG0qtbtZXv87FgqI0CD5y40LS1eTOHPlT9og7/ugM2P1a8k7Inw1Htaii9ufgtzk/s34D9svPFkGYYSHbPdv7OP44xk+uN+tcJcj6DiVf+PRVJaSe/dpZryVo/wDNzR229u0iQu50qP8AYAApVqxpRc5uyPl20ldnjhvEI501xnIzg7YIPoRXNGvCtHNB6HkZKSujaqY6FAKAUBSfaXxC5iWHwGdEJbWyddW2hSR0B3+eKrYmUlbKbvBKGHqufapN6WT9SzcvyytbQtMMSlAWyMHPqR2PqKmptuKvuZeLjTjXmqfu30JCuysKAonHPZbbTyvMk1xA8jF2EbjQWY5ZtLKcEnJ2I6muXCL3RHOjTn70U/FHOue+VRYNEiXkkkkmW0sg8qDbUSD1LbAY3w3pUlDBqtPKkVMRRw1KGZwRWCsv98f8Iq6+Dx/y9PyZ6q4Z/wDpL4v7GNoXcAmYkZBHl7joetew4TBq8Zb935JFiKVJtKlZ7PX8GRYDkF3L43A6DPrgVYw/DadKWZu5FLERytU4KN+e7+JvWr4OOxrSRQqxurl39lnMP2e4NnIf0M5LQk/dl+8nycb/ALQP4qxOIUMk862fzN3huJ7Wnle6+R2KqBpEBzlzCbOFXVA7u2lQTgDYkk/l0+NRVqmRXNHhuBWLqOLdklc2eV+M/a7dZtOgkkMucjIODg+le0p543Isdhf41Z073/JLVIUxQCgI3mPhIu7Wa3ZtIkQqGxnSeqtjvggHHwoeptO6OJc08hXljA87zW8kSYyRqVjlgqgLgjJJG2am/kTXQ2I8cxS6Py+zIReD3h2EaE+gb/Ws7/X8Ot36M1P5nEFvGHxf3M68uX5/+X/j/wCTXL/2kwi/uXqcPiWL5xh8fyeJeUOIMQxt+me47/Won/tHg3JPOtO5lOtXxFapGclH2b8+qs76m1wnluaOQSXC6ApyFAO5xgEk9hVTiHHIYik6VLW+5YoU6tSSdRxSWto63drXbLHXzxpGXhs/h3dpJnAWdVPylBiwfhlwfpWpwiplxFuqa+v0M3isM1C/Rp/Q7GTX1R8ya1hxKGcMYZY5QpwxRg2D6HB2rqUJR95WPFJPY1OZeBR3tu0EhIBIIYdVYHIYfyI7gkVy0S0asqU1OO61MfKnL6WNuIUOo5LO5GC7HqxA+GB8gK8Ssd4jETr1HOX7+7+Jt8a4aLiIxk6c4IPXBHTbvUGKw6r03BuxWnHMrGHl/hAtoyurUWOScY7YAA9K4weFWHhlve7ueQhlViUq2digFAKAUAoCM5it3eHEe5yCQO432/PB+lZnFqNarh8tLe+q6r9sW8FOEKt5jl63dIQJNjk4B7DsP5n604TRrUsOo1d76Lougxs4Tq3gSEsgVSzHCgEknsB1NaZUPm/mHjBvLuW4PRjhAfuxrtGvw28xH4nat7B0ezhru9TDxtXO9Nv35mnVwomtLbnVqQbqC74O2gEBmI+bCs3E5aVSE46NvXo1z0NHDZqtOcZapLTufibCmtEz2rHuJcmvTiTsjLfkMuzaXUhlYdVYHKkH1BwfpUWIpqpTcWMHOdKqpJHd+QuYvt9lHOdpPclA7SLs2PgdmHwYV80fWEtxPhsVwnhzIHTOcHsR0II3B69PWuZRUlZk1DEVKEs9N2ZksbNIUWOJQiL0Ufx+ZzvmvYxUVZHNWrOrNzm7tmevSMUAoBQHLPbrxYolpAoz4kplIOwbwsaUJPqzg/u1HVV4NXtoS0U3UjZXd13epzi941fADzquohVRBkknoADkVj0MDgpSsot97/Fjaxax1GHaTcVd2SWr9U/mWq35Kv296+VTjJ/R5A9d9qlWHwr0VP1ZWdXFJXdT0RWbe+ugWMdyHQMQrFAA4BxrAG4B7b9Khr4bBp5XT+DZoYTD4yvT7TtFZ7XS17yQh5pvo8BmRwWC+8R1OBnVkAZ79Kq/6VgqztG6fl9DzE0cRh456kYSXddPUl7rjjx/85ZSResirkD5vFlfzFV5cFqR/wCDUv3P8/cjhjox97NH/qX3NW+4hFJBI9vIGZVLqMgkMnmXp8QOoFc4elWw+Ih2sbar9/blirVhXoTUWno9vtyOzcSg+12ciRvp8eFgr+mtNjt86+0pyyzUujPlZK6aKd7LeSrixkmknZBrUIqI2QcHOs7D5D5npVzGYmFVJRK9Ci6d7nRKoFkUAoBQCgFAKAUBG2nHIZJTEj5cZ7HBx1we+Kq08ZRqVHTi9ThTi3ZElVo7FAKAh+b7CWeyuIYCFlkjKqWOBv1BIBxkZH1pewtc4BY8q3zvKmhQ8LBXWQgeYjVgFcg7EHOcYYVPLiVSk1eV/Ihjw6FVPKreZj4hZy2ziO4QxORlckEMPUEH+e9aeG4hSraPRmXiuHVaOq1XcWr2c8v/AGv7ep2zbeArejS5JP00IaqcRleoo9F8y1w2Nqbl1ZQ4pyoIcaWUlXB+6ynDD55FXaGKj2OeT20f73lavhf6mVeXh+DF9tZiBnQhIDPjOkE7tj4dcVUq42tOLlTVormWaWBoxklUd2XPmbkNYrVJInaWUSIrs58pWTyqwHRVDFTnfbO9ZFLFSqT/AKmvia9XCxpw9jQ6z7PeV/6PtBCzBpWYvIw6aiAMDvgAAZ74ztnFTIgLNQCgFAKAUAoDV4jw6KdDHNGkqH7rqGH5GgOScK4DbScQknto9FrAxjhGpiJJVyJZVDEgIp8oA2JGap4iSXsx3e5ew6lJJybstuhNcZjkvJDw62fQSuq7mAz4MZzpjxkZd+mMjy5NKFLmznEVeSNF/ZVcqMJdQMBsAYWT+UjfyrmWBg3e7NClx6tBKOWNl0uvqaN57Mr8qV/4V1IIP6Vx/wDiNeRwOWSkpbdx3V466sHTnTVmrb/gmuTr+QB7a5/5m2IjlGc6lI/Ryg9wy43+FeVYZJ35Mo0Z9pC3NFU5v5Fkm4jothGvjoZFLsVAKYEqjSp3IKtj9qrFJ3Vun6ivWstbb8+nVeeh2Plawkgs7eGUq0kUaIxUkg6RgYyAegHarBWJWgFAKAUAoBQCgFAKAr3C+Vlhn8UOSBnQuOmdtznfAJrNocNjSrdpfwRFGlllcsNaRKVS954jjvPsxjYjUqNJnozYx5e4GRk59ageISnlNelwipUw3bqS2vbuXeWupzIIfmjjX2WHUo1zOdEMf45CNgfRQAWY9lU15KSirs9jFydkVK2H2SNEwZ7qVmKp96eVjmSRvwoCcljsqgfAVQSlUlc0JSjShlRW+c/ZjfzOZ1kjuXYDUmfDZTj3I9R0lAc41FfqSTWjDJGGVx8+ZnTcpSzX+xdPZNy3LZWbLcLpmkkLsuoMVAAVFJUkdFzsT1ry7e4SS2KJ7TuQrhr/AMS0geVLjzsFwAki7PlmIVQ2Q2SdyW9K9T5Pbc8a5rc3uXvY9I2DeyhF/uYdz8mkIwPko+tWKmKnKORJJdERQoRTzPVm9wG3Oi44ZdHU0IMRJ/tIHB8CUfu7H0K1kVY5J3XM1aMs9PK+Re+Ub5prWMyf1yZil/6kZKOfkxGofBhV2LurlGSs7EzXp4KAUAoBQCgK3znxBwgtoSVmnBBcf2UfSSX4NvpX9ZgeinEdSooRuSUqbnKxW7ub7MsNpZoDdSLpgj+7Eg2aeT0RRv6k7dTVSlTc5XZdq1FCNkXDlfgCWcPhqS7sS8sre9LIfedv8h2GBV5K2hnt3d2TFengoDn3tKsjbyRcTiBPhfo7pR9+Bjs+O5jbB+RPYVHVhnjYkpVMkrnri76oI7mLzyWzLOmncugH6RR+3EXUfMVUoys9S5WhdaeJe4JldVdSCrAMpHQgjIP5VfM8yUAoBQCgFAKAUAoBQCgFAQlxypbPci5ZD4gIbGfKWHusV9RgflUToxcsxfhxLEQodgnpt32fK5K3l0kSNJIwVFBLMewH++lSlA57fcRZplnkjL3MoKWdoPeVNizMei5wGkfoAFUZx5qkm6rsti3FKjG73LRyxy+YC007CW7lHncDyovaGMH3Yx+bHc9gLMYqKsitKTk7ssFdHIoBQCgKN7RbIxNFxFBvB+juAPvW7ndviY2ww+Bao6sM8bEtGpklc3+W7gJcOoPkuFEint4iAK+/6yeGR+wxqLDzurMkxMLSui1VZKwoBQCgFAYL26WJC7dB2HUk9FHxJ2rxtJXZ6k27IovEb9o21aPGvbg4ihU9dPQZ+7DGDkt03J6tg0tas7l68aMLFi5V5c+zB5JW8W7mwZpsdfSNB92JegH1O9XIxUVZFKUnJ3ZP10cigFAY7iBXRkcBkYFWU9CCMEH4EUBzHloNY3MnDpSSqfpLZj9+Bj7ue7Icj/SqdeGWWYu4eeaOTpsXPlA6I3tv7hsJ/wBJt4cfBRmP/wBOrNOWaJVqRyyJ+uzgUAoBQCgFAKAUAoBQCgNbiPEIoEMk0ixxjGWY4GT0G/UnsKJX2DdijX/GZLyVVhTxDs8EBOBj7t3cH7id0T3ts4LbJXk3UeVbcyxFKksz35Fn5d5eW21SO3i3UgHizkYJx0RB9yIdkHzOTvU8YqKsiGUnJ3ZN16cigFAKAUB4niV1ZWAZWBDA9CCMEH4YoDmNlFJZs9ruz2jCa2PeW33AQfrBDJAf3T3qpNdnUUuTLkH2lJx5o6bbzK6q6EMrAMpHQgjIP5VbKZkoBQCgPMkgUFmICgEkk4AA6knsKApvG+NF2QIhkkYn7PB0L9jM+f6uMA7segOPebTVSbdWWVbFyCVGOZ7kxy5y+IC00rCW7kAEkuMAAdIox9yIdh3O5yasxioqyKspOTuycro5FAKAUAoCp+0Tl97iFZrcf8ZbEyQ/r/3kJ+Djb5gVzKKkrM6jJxd0aHLHHEmEF2myuPCkB6qGPlBH4kkwvwEjGq1FuEnBlmulOKmi91bKgoBQCgFAKAUAoBQCgFAcK9qvEpJOJtDIT4cKIYlzt5lBeTH4iSVz6L886HDXHtGmtbafUzuJZuzTT05/Q6P7Ko0/o2F0QKz69ZHV2R2TUT1OygD0AA6CqM7Znbq/mX4e6r9EW6uToUAoBQCgFAKArfOnCGkRLiAZubclkA/tEP8AWwfvAbejKpripBTjY7pzcJXRp8hcaRo3i1eRAJYWOwMD5I69PDbUhHYKuetc0pXjZ7o6rRSldbPUqfO/tMZtUVi2iMZ13ON29RED0H656/d7NWjRwjlHtKmkfUza2LUZdnT1l6Fs9lVlJHw9HlZzJOxmOtixAYARjLHOdAUn4k1VnJSd0rItwi4xs3dlsuZ1jRnchUUFmY9AAMkn5CuTo45e89z3t1EkelLZpFVIn216jiOSVgCfeIbQNtgDk7jupQvSvc2/9N7DCfypvXRpcrN8+/W51LgXA1twzFjJO+PEmYbtjooH3I17IOnfJJJijFRVkY0pOTuyVro5FAKAUAoBQCgOY8fsRw69MmP+AvmKyDtDOw974LIP+76VBWh/ct0T0Z29l7Mv/BbsyRDUcyIdD/tADzY7alKuB6MKljLMrkUo5XY8cf47BZxeLcOFXoo6s5/Cqjdj8vn0roQhKclGKu2RPJPN39IGciAxRxMqqWcEsWBJBAGFIGk4DN7wrqUcrsyXEYeVCWSe/NdO7xLRXJAKAUAoBQCgFAKA437cOG6Lm1ugNnBhc/EZZB9Qz/4anwssteL77fEr4uOajJd1/gXT2R4/oq3wc7zZ+BM8hI+mahluyeOyLhXh6KAUAoBQCgFAKA457VbI20qLENMNx4rnAI0tt40YIOCkpKuUPdGO+fLYwVGM6930+JXx1eUMPZdfh1KXy/wg395FarnRnVMw7Rru/wCeyj4sKtcQxGZ9lHz+xU4fh8q7WXl9z6VRAAABgAYAHYDoKzTTNbi1kJ4JYW92WN4z8nUqf50B8z8usyy26MMPHd26kehE6ZH0OR9KmUr0rG/Cvn4TKD/tkl5XTX1PqOoTAFAKAUAoBQCgFAaPG+FRXUElvMuqORcEfyYejA4IPYgUBzaz4/NwwyR3I8SWNRH1x46+Y2twM9vfR8ZII76RUdOLU8i5lulRliZRjD3tvz5czn3MHGpZma4uH8SXGF2wFz9xF+6v8Tjck1oWjSjfmfVdhQ4Xh3UWstrvdt8u5fRHcvZzwI2dhFG4xKwMkvrrfcg/sjC/uiqZ8ZKTlJyk7tlmocigFAKAUAoBQCgIfmvl6O+t2gkJXdWV1xlGU5Vhnb1BHcE16m000eNJppmpyXyovD0kRZXl8Rw51AAA6QDpAG2cDO56V1Um5ycnzOacFCKiuRY64OxQCgFAKAUAoBQEPzXy7FfW7QS5X7yOvvRuOjj8yCO4JHevU2tUeNJ6MjeQuSYuGxsA3izSEeJKVxkD3VAycKN+5yST6Y8PS1UAoDgHP3CmseKNKq5R5YrqIHZXZX1SR5x11A/IOK7hazRo4TLOhVpyko3s1fm1fT1O78OuxLFHKFZRIivpYYZdQBwR2IzuK4M42KAUAoBQCgFAKAUBSvabyo95EksIzPBqKpkDxFbGtMno3lBGdtsbZyOoSyyuXMBiv4tdVbXt9Tn/ALPOTZrq7Wa5hkitrdtWmVSpkkHurpYbqDuT02A3yce1Kmdk/EuIyxk1ZWitl9Wd1rgzBQCgFAKAUAoD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836738"/>
            <a:ext cx="57150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9" name="Picture 5" descr="school teacher clipart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" y="0"/>
            <a:ext cx="908948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395536" y="404664"/>
            <a:ext cx="439145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There</a:t>
            </a:r>
            <a:r>
              <a:rPr lang="tr-TR" sz="5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  is</a:t>
            </a:r>
          </a:p>
          <a:p>
            <a:pPr algn="ctr"/>
            <a:endParaRPr lang="tr-TR" sz="54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endParaRPr>
          </a:p>
          <a:p>
            <a:pPr algn="ctr"/>
            <a:r>
              <a:rPr lang="tr-TR" sz="5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There</a:t>
            </a:r>
            <a:r>
              <a:rPr lang="tr-TR" sz="5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  </a:t>
            </a:r>
            <a:r>
              <a:rPr lang="tr-TR" sz="5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are</a:t>
            </a:r>
            <a:endParaRPr lang="tr-TR" sz="5400" b="1" cap="none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1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content.mycutegraphics.com/graphics/school/door-holder-classroom-job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342" y="1052736"/>
            <a:ext cx="5764970" cy="548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795664" y="282829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is  </a:t>
            </a:r>
            <a:r>
              <a:rPr lang="tr-TR" sz="4400" b="1" dirty="0" err="1"/>
              <a:t>one</a:t>
            </a:r>
            <a:r>
              <a:rPr lang="tr-TR" sz="4400" b="1" dirty="0"/>
              <a:t> </a:t>
            </a:r>
            <a:r>
              <a:rPr lang="tr-TR" sz="4400" b="1" dirty="0" err="1"/>
              <a:t>door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5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lipartmountain.com/clip8/nest3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400"/>
            <a:ext cx="76734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547664" y="5256536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>
                <a:solidFill>
                  <a:srgbClr val="C00000"/>
                </a:solidFill>
              </a:rPr>
              <a:t>are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/>
              <a:t>seven </a:t>
            </a:r>
            <a:r>
              <a:rPr lang="tr-TR" sz="4400" b="1" dirty="0" err="1"/>
              <a:t>birds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5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o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514646" cy="421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35696" y="692696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is  </a:t>
            </a:r>
            <a:r>
              <a:rPr lang="tr-TR" sz="4400" b="1" dirty="0" err="1"/>
              <a:t>one</a:t>
            </a:r>
            <a:r>
              <a:rPr lang="tr-TR" sz="4400" b="1" dirty="0"/>
              <a:t> </a:t>
            </a:r>
            <a:r>
              <a:rPr lang="tr-TR" sz="4400" b="1" dirty="0" err="1"/>
              <a:t>dog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5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animals.phillipmartin.info/animals_cows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48072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235070" y="248341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>
                <a:solidFill>
                  <a:srgbClr val="C00000"/>
                </a:solidFill>
              </a:rPr>
              <a:t>are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/>
              <a:t>two</a:t>
            </a:r>
            <a:r>
              <a:rPr lang="tr-TR" sz="4400" b="1" dirty="0"/>
              <a:t>  </a:t>
            </a:r>
            <a:r>
              <a:rPr lang="tr-TR" sz="4400" b="1" dirty="0" err="1"/>
              <a:t>cows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5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xQTEhUUExQWFhQWGB0YGBgYGBkgGBwZGBwYHxkVHxcYHCghIB4lHBwaITEhJiorLi8vGiAzODMsNygtLisBCgoKDg0OGxAQGywkICYsLC00NDQsLCwsMCwtNCwsLC8sLCwsLCwsLCwsLCwsNCwsLCwsLCwsLCwsLCwsLCwsLP/AABEIANgA6QMBEQACEQEDEQH/xAAcAAACAwEBAQEAAAAAAAAAAAAABgQFBwMCAQj/xABPEAACAQMBBAYGBgYHBgQHAQABAgMABBESBQYhMQcTQVFhcRQiMoGRoSNCUoKSsTNicqLB0UNTY7LC0vAXJDR0g5M1c7PhFRYlRKO08Qj/xAAbAQABBQEBAAAAAAAAAAAAAAAAAQIDBAUGB//EAD8RAAEDAgIFCwMCBAUFAQAAAAEAAgMEESExBRJBUXEGEyIyYYGRobHB0ULh8BRSIzNy8RUWNGKCJJKiwtJT/9oADAMBAAIRAxEAPwDcaEIoQihCKEIoQihCKEIoQihCKEIoQihCKEIoQkLpVnaZI9nxuUNyGeVhzWGPH96Qxr4jUKpaQrBSw85mbgD84XVimg55+qr3cveH0uD1xpuIT1dxH9mQD2h+o49ZT2g94NWYZWTMEjDgVC9hY4tdmEwVImooQihCKEIoQihCKEIoQihCKEIoQihCKEIoQihCKEIoQihCKEIoQihCKEIoQihCWdu72JBfWdp2zsesY8kUq4iBPYzygKP2TSawBttS2NrpmpUiKEIoQszjb0nad3JnIV1tUPcsK6pMH/zXcfd8K5DlLUWc1m4X7zh7ea1qAakTpFx2hbzW8wuLfHpEYwVJws0fMwsfHmrfVPhmqeiNKfp3WPUOfZ2/KsVNO2oZrtz/ADBaBu9tqO8gSeLOluBVhh0ccGjdexlPAj+Fd0CCLjJYRBGBVlSpF8JxzoQl7czelNoJM6DCxzNGveUAUpJg9jg6hSAg5ItZMVKhFCEUIRQhFCEUIRQhFCEUIRQhFCEUIRQhFCEUIRQhFCEUIRQhfGbAyeAFCFj0UAvlubiTUPS31Iw4MkSHTbFT9UgASD9Zia47SmkHtrQWHqYd+34PBbdJTtMFnfV+D5TvuTvI0wNtcEC8hUFuwSx8hcIO48mA9luHIiunpKtlTEJGd/YdyyZoXRP1XJrq0okUIWZbk+1Ln2vSbrV36uvlz78V5/yjv+pf/wAfQLZi/wBIPzapmwne4tiJiGubd3hkYADUyHg2BwAdCrj9qs2qDIJgYxZjgHDsB+DcdyZSzlhsctvyou785t9pRhf0d6GSRezrYkLpKB3lFZD3+p3V13J+qc5roXbMR7j87UmkogCJBtWl10iykp9JV8UtOoQkSXbi3UjmFbJmf3RK/HvIqvVTiCF0h2Dz2eakhj5x4ZvSmjvYSrdW8ZZFRY54V5vAnssg5dZGCSB2jK91cvofSnNyGOU4ON77ifn171r1tIHN1mZj0+y1DZ97HNGksTh43AZWHIg9tdgsRSKEIoQihCKEIoQihCKEIoQihCKEIoQihCKEIoQihCKEIoQihCXOkS9MOzbpl4M0fVqe5piI1PxcU1zg1pcdiUC5sqPZxht4Ash0oWjt14E8ThUHAHHEjieAry6bnZpSW4mxcfUrcqZObc0DYq/bmzJFdXiYJcQnXDJjhx5o3ejj1WH8QK0NF6RNO8PHVOY/No2KSWNtVHhn6FPO623FvLZJgNLcVkQnJSVDiSMnwYHj2jB7a9BY8PaHNyOK58gtNiranJElbW3UuI7h7iweL6VtckM2oJ1mMNIkiAlSwAypUgnjkZrL0jomKtxcbHK6sw1Lo2ltrgqguLbaEN/GcWkDXiMr+vJKuYF1deVKR4IXEfPByueVZ7eTcRhbFK8kNJIsLGxzG3C+PG+9N57G4Ct9zbKzF2x9NW9vo0OSCoSNGIDhI0JVSTgEks3IE8eO3S0cNM3ViFvUpssz5TdxT7VlRLPd85es2nDH2QWzSfenfQD7lib8RrA5Qy6sDWbz6fgWloxl5C7cFNuxHIzxxnMsCrrXBzpYErz58AeXcRXDRl7AHvHRdex7RmrUFTZ5Dtqpt39omwuQpP8AudzIFI7IbhzgOO6OQ4BHIMQeGTXb6E0jzg5iTMZdo3cR6cFW0hS6h5xuW1adXQrMRQhFCEUIRQhFCEUIRQhFCEUIRQhFCEo9KNy62QSKQxzyzwpCw5hxKjlsdoCI5I7gahnmEMTpDsF0+Nhe8NG1TNzN4jdRskoCXUJCzIOWT7MqZ46HAyO7iOykp6hk8YkZkfyyWWN0bi1yYqnUaKEIoQihCod+9lPc2E8UXGQqHjHe8TLIi+9kA99Ne0OaWnalBsbhJdvewX1lNAsqpKwOFcgPHKuCoZDxDJIoyPCvOZYJ6Gra97CQDY4YEZHxBK16lzZmh7Ds8F7l3wtZLWN5JESc8GhB1SiRTpkQRrliAwOCBxwD202PRVS2odHG0ubsNsCDiDfLLwTaaoaw3cbDamDo4sJUjuJZI2iFxN1iRuMOFEcaamX6rMVJ0niOGeNd9QQOgp2xvzHzdUKiQSSlwyVvvZtdrW2aSNQ0rMkUSn2TLKwRNR+yGYE+ANWJpWxRukdkASeAxUIFzZZ1tDdTaxdWO0muFx60bPLbjPeGtyeOeWRiuYp+VsGt/GiNuw3+PdLUUkj2WjfqnfYHyP2UKLo5uZZGkuJYeIAXrDLdMoHPS05UDJ55Dfwp83LCBv8AIiJ/q/Cqw0ZK9oE0rsL9Xo342xw7CrK83WisI47mJne6S4twsh0g6XlWJoFRAFWMpI/qgdueYGKmjtO1VbpBjX2DSCLDLInxuPy6ttpYoIy1g7d5v2k4nvWsV2ajWdb9L6Pfx3L8IJoRAXPspJG7MgY9gcOwBPauO2sTTtI+aEOYLlpy7Cr+j5mseQ7avm0L1IbyC7DDqZ09GlORhWyWgc+GoyIT+utcVFE6WmfTkdJp1x2jJw8LHuKJGlj8VUb03Ud2ZbSzIuJpRpxF6yxsf6R5F9VAp45JzkcATWtoXR9UZGSOaWgG9zhh91akqWcwWuNzktbjBAAJyQOJ7/Gu6WMvVCEUIXkOCSARkcx3ZoQvVCEUIRQhFCEUIRQhFCEUIWZ7bvfS9oMw4w2eYo+5p2A65/uDEY8esrmuUFXZop27cTw2D37gtXRsFyZDwC47ZV7KWO9jBLRL9KoHGS3PGWPzQ+uviv61ZmgdI83LzZPRcbcDsPfl/ZS1bBPGXtzb6fmK063nV1V0IZGAZWHIqRkEeBFdwsVdKEIoQihCot697ILBVabWxfOlI11SEKMs2nPsjhk8hkd9Nc9rRdxshIFzv9s28Vp22Z6QEB9aRbQvwzwIaQuBgcOHHsFTNic4XCqS10EUgjeSCex3ra3nhtVHu5vm0Im9DtrVXuJTKqRB5XjQqipEIbeMKCAoJy6jLHlypkroom60r2tHaU39VI5xbHE42wubNHiTe3AFabuFt24mRob5Al5CFZwuNLJLko4xwyMMhAzxQnkRVWkq4qqPnIjcXI8Py/BX3NLTYqy3u2S1zayRxkLKNMkTHkJYmDxk+GpQD4E1NJG2RhY7Igg8CkBtiq/YW0xcwJKAVLDDIeaOpIeM+KsCPdXktZSupZ3Qu2HxGw94V5rtYXU+qycqHbw13ezom9hrlnP7UMMskY/GAfu11HJSNpqXuOYbh3kKCc4J4rvlVSHvN0n7Ngd7aXVMwJjdFQFCeGULOQhwTg8eBzmgYmyQkAXKRN8No7OaAww7KS3lnGFmlW2jRACC7CRXbB08jjmRz5VKYXg2OCot0nTvaXRkutsAJPha/wAbVb2W/wDdsyehWcHo8eXmSAOw0KMsFm0JHrPJVUMSe4ZqlV1lNS2EkguSBbbj7dqsU8skx/luaLZmw8rk+NlrFheJNEksZ1JIodT3qwBB+Bqwp1IoQihCyzbm2Jo9q3F1bZeO3SK3mhHKbTrkkA/tEEi6fHUvbWdVaRjp52RP+rM7t3dmrUNK6WNzxs/CtK2dfRzxJNEwaORQysO0Hl//ADsrRVVSaEIoQihCKEIoQihCpt8drm1sp51GXVcRg8jI5Cxj8bLSOcGgk5BKASbBKG62yRGscWSwQZZjzZicsxPaWYknzNeZV9U6V7pTm4/ngF0T7QQho4LvbXrXMVwzhcRXMkSYB9iMhDnJOTq1ceHZwqN8TYHsa2/SY1x4nHDusqlE865G+6sui+U+hmEnIt55YV/YVsoPcjKvur0qklMsDHnMgLMnYGSOaN6b6sKJKvSPtiSC0KW//E3B6mHjjDMCWkz2aUDNnvxUU8zIYzI/IJ8cZkcGtzKt92tsJd20U6fXX1lPNXHB4yOwqwII8KkBBFwmkWwKXXGNsT6/ae1hMJP9WryiVQf2yhI/WXwrkeVrX83ER1bm/HC3up4LXKmzbAtJW1SW0Dv9p4kLfEjNc9Q1UoYYw9w4Ej3Urmi91NSFUGlQFA5AAAfAVn1DHNedY3TxkqndlhJf31xnCRJFa5zw1IHlkPu65R7jXoPJqAxUIJ+ol3oPa6qTG7k3RSBlDKcqwBB7weRrfUSS9lx9Tf38IGFdo7pR2fTKVkI85ImY+LeNcNysgtLHKNoI8P7qzAcCFe1ySsKk23/xezf+ab/9a4rqOSn+qf8A0+4UE/VTbtBXMUgjOJCjaD+tg6fniu+VVJ26FlbzbMtlEaNGYgGR1BGvlKGBHFus16s9ua890jHJ+pe8Eh4OdyD2eVrditsIsFItN17KJtUdpArd4iTI8jjh7qx5K+reNV8jiOJUga0bFI27frb200xHCONmx34Bwo8ScD31HSwunnZGM3EBDjYXXXcV0jto7PWDPaRRRzp2qzRqwPipycHwI5g168qCZKEKo3s20LO1kmxqcALGn25XIWNPexGe4ZPZTXuDGlzshilAJNgkrdrZJVAhbU51SSP9qVyWdz5uT7q830hWGWV0p2ny/t5rogBTRAfnapO5V4bW7azbhDcapYAeSTLxmhHcGH0gHeJK6/Qlbz8Oo44t8xs+PBZdfAGP125FaHW2qCKEIoQihCKEIoQqfe3Yxu7WSBW0OdLIx4gPGyuhI7tSjPhmmvYHtLTkRZK1xaQQlKxub23LCXZ0zH7UEkLocZ4jU6tg+IBrjarkxO8/w3tt23HoCtGatbIBcEEKq3W9PnskEFoq9eXnaeaVBHmZ2kyEjLSMBqAwQp4ccVbdydMlRzj32aAAAM7AAcB5qCKpEeIGK0PdXYYs7dYdZkbLPJIRgvI5LO+kchk8B2AAV0zGNY0MbkMFWc4uJJVvT01Zzt+Q3G1WUezaxLEo/tZ8PIfdGIh941zXKOp1Y2xb8T3ZfnYtPRzAC6Q7FCt7p9n3D3CBmgkP+9QjiQRw9JQfbUcGA9oDvAqDQulA20Ehw2H24bvy0tdS6w51nf8AKYd+nQ20O0YWDejMsysvEPbyYEy57QYzq80Wug0hSCqpnxHaMOOzzWSx2qbq5Brydji1wIV5e5au1ouGuCa1ZvdXh9GuLFCQ11tC4V2HMW40vOeXbrEQ/b8K7yCr5jRccu3VAHHIfKiih52bVTRuJvIi2/o11Ikc1oFjJchRJEBiKZSxwQVGD3MrDurSpKltTEJG7fI7Qo5ojE8tKi3u2raTa1s1vcQymS3micRSIxBjaOSPOknsMuPfWLyoi16IO/a4edx8JYD0kzV54raX98ZeqW3uT7NtcxyPwJxG2qKRsAZ9VJC33a6Dk1OIq0NP1Aj39rKKYXap03SPs0RPIl3E5RSRGGxI5A4Iqtgkk8Bjvr0Um2JVNUm5O0gZzp0iO8gS9VFORHK2Fuo+fLrCjY73auX0/AGvZONvRPHMeV/JTxHMJvcca4ipbaQqyMkub/kCxlJOArRsc8sLLGcHwOMHwrQ0EbaQi4n0KZL1ClRZ5XuZtq23GZpSYlyQs1sirGIj2euI9ansJU99dhUaX5mu5s9SwB7Dv7sipY6LXp9b6sxw3LWNi7VjuoI54jlJBkd4PIqR2MpBBHYQa6AG+IWakvfeczbQggP6O2i9II7DLKWjiP3VWU/frD09UGOnDB9R8h+BaGjog6TWOxfNszyW9kZIm0yvJCoOAeEk0aEYYEeyzfGuKp2Mnqgx4u0Bx8Gk+oVitkJdYbFE35HVmOZeDRTwSr59YqlfvKWXHbqNaHJ2VwqWAbbjutdLL06Q32fnutOr0FYyKEIoQihCKEIoQihCx3G1rlpLy2uJOpnkfRCswTq1jdkXhJHIp1KqscaeJPCsiTTlPBM+OVrujtHAHjt+6bJDM4AxOA4gn0c1QbHdza0WY0aZYDkmMXqr67tqZtccIIUkk6VA4k8aj/zPowG/S8FCaWtLNXnGg3z1TlwLs+2/crbY/R7KGMtxe3HW5zGsU0hSJuwgylmcg/awDxyKwqvlXI6T/p2ANvtxJ+PPir0NMWsAe7WO/Aelgn3czaslxbkzYM0UkkEhUYVmiYrrA7NQw2OzOK7KmmE8LZR9QB8VERY2SfuqddzcyHm95cZ8o2MaD3Ki1xPKWQmdw3AD391r041aQneVOtp/SoTME0SK7xyR5zhonZWGcDPLPLiCKyHs/Tyc0TcEAg9hF/ztT6So+lyTdt7Xk2fBNapAZ7W9WRUTXp6mR1brAvqn1GBLheGCG5Zrt9DaQM0ZjkPSb5j7KrW0mq8Fgz9VoW6t711lbSnm8KMfMqNXzzXn9dFzVTJGNjj6prTcAq5blU0nSpgeHwkGayrdPZrNtHaEjkn/AHl40B+qpId8DsyCn4RW1X1NqKCMZBgPfkPdWqNuqHyd355KVv3umtyhQgdanrRMeR/VJHHS3I93PsqHRWkjTv1vpOY/NoVmWJtTHcZ/mCS90oo4b20kWPq3W46qRSeKmRXQqc+LDj2ium0p/HoZLG4LbjuIPss97GBoIFjexW915qhVO9lzFHZ3DTECPqnDZ7dSkBB3kk4A7zVugjkfUxtjz1h5be5NdaxusY3U2Ij3NuDGoMKCWQhQPXGFRTjvbLfcrvtL1Rip3AHrG3dt8sO9WYYWl7RbIXP5+ZJk2fswWG147oYW3uC0cp7I3k4rnuVpAvHkCT4VkCpNXRcwcXsII7QM+8An8umVdPzb+cbkfJa5Lzrma0WeD2KFuST+kWUSQpZj2rpwp/VijIaWT4AKPFxVvRDdSQ1JyYL8XHBo9+AKc1nOODN/opmx9nKUKgBVVQiAchjGMeQA+NQ1E5DgTiSblaU8vNaob+BRtz7o2t89seEV3qkQfZuEH0q4/XQa/NG767jQNZz0PNuOLcuGzwy8FmaQhDXiRuR9furTe3dieSdbq0aPrOrEUkUuoJIqsWQh1BKMpZ/qkHV2YzV+voGVjA1xsRkVXpql0DrhLO8T7Q/3OGW0hQNcxgH0r1HaJWkRCeqyuWQHkc4xjjwxIOTXNPe4SdZpHVy1sCc8cLjvSyVAeb223V9b7rXE86T7QkiWOJg6W8OoqWQ5RpJXALBT62kKBnGScYrS0boaGi6QJc7efYJJKlzmagwCdIplbOlg2OeCDj4VrquulCEUIRQhFCEUIRQhJWywbO8ks2/RTF7m1P7TZuIPNXcOPCTwrltO0uo8TjI4Hjs8Rh3Dep4nbFeyDjXFVUYY/DarDTgvDHAz3VXAunLJdk9KywWgis4GnupXlmkLArFG00kj4PaxUEA+yD2N2V6/AwQQtjv1QB4CyohrpHdEKLupvTLbSO12hfrZXmLQrkK0hJdCg44zxBGeJOe+sDTGjDWHXiONrWOHArUi1o4zG/I7sbK2h38tre7leITSQ3QDlViZWW4UBTjrAoIdACePAxnvrKOg6qenY14DXMwuSCC047L9U9mR7FWxDsAcez5VFtbaUt5In0XVxo+pI86pGcgqM6eAwGOFGedbej9HCkBJdrOIt2K85zn2LsAPHvWh9GYZbBI24NFJNER3aJpAF9wwPdXJcoGate/tsfIe6ostbDtTaPZqs0Xpfzej6kibk/pZ8+16Xc6vPrHx+7j3Yq5pL+Wy2Woz0Hurkf8Apjx91Y7DZ5opoZWLT20zxljgEqTriYgAcDEye8Gq1UGxSNkjFmPaDbyd4OBUNNMYzj3pC382cqzQyjKtI3VvpOG1IC8UgI5MhUjPiO6um0JOXtfC7EWv2Y4EcDdWqqNpcDvw9wV5G8m0MY9NbHf1MGr46P4Zq1/gtBe/N/8Ak75Vf9P/ALj5KuudcrB55ZJmU5UyNkKe9UGFB8QKvQU8UAtEwN4D1Oae2BrTfMpm6MrbU8sh5vNoH7MKgY/Fr+Nc7yil6QZub5n7WUsZsyR/d7fKadpQRXEZdMSQSakYYOMglXBB/WBHmKxIXyQvDXYOFiPUeSdTStkbqOXLc/abo5sZ2LMil7eQ85IQQNDHtkjyAT2gqe+p9KME0balgtscNzt/A48DcKlJEYn6uzZ+digXDdZtK6ZucKRQp4Ky9ax+8WA+54U9g1KKJo+ouceIOqPADzVmhaC5zu73VnvHFpWxjHNruLPjoDyN/cqrRu1jM/cx3nZo9VVqH6779qX+k+4aLq2hfRcCdDEw4kNpbU2DwICFs54ca2OTRdzutsDTf281PMNena3bf59lTxb67TuQlhcmJVuXWI3MXqyKCctwzjLKCo9Uc662rq+Zp3ytFy0E2Wc6mewi+SspdwL0qI2nSWNcEa570cV9l9HWMoYHjw5GsVnK+l1elCb8fuPRUX6PqC67ZyB/S3/5XOPoxnlVUupoyMYaTMssxGeSmY6I896r2Co5uV8QjtDFjvJ/v7J7dHyGXnHykjYBYDyxPeSrw7vw7JWKey1JplijmUszCaOWRYzrBONa69SsMY4jkcVV0LpuqqKwRSm4dfZa1gTh4K5JG0NuFqFdqqyKEIoQihCKEIoQlPf5dBsrjshulDHuWdXhz+KRKzdLxGSikaM7X/7cfZPjNnBW0vZXnVZi1rlbauEq5UjvBFUWmxBT1+fNlOsdsjEYAUZwO3lyHMk/OvWXYuU8RDYgexT5dlbRUr1to8UbcdaoZiO7KRNqH5juqnT6R0fK7V54Djh628lSqKyoYzWij1juvbzXmDdy7nlyIrh1QZjKQiEFiCGybs8gO0A+14VPJpHRkF9eYHhj6XVB1VpKZrS2NrDc5m+HZbPxFlZX+5lxaQPfPIUeLT9GJTITGWxIzSaVAYZBAQAAL254Zken6epqmQQMIab4nO+zu2d/ZjbpxPHd0z9Y33WFt1sfUq23I3ths0miujIuZmlR9DurBwpIJQMQwbVzHaKz9N6KqKqYSwgHAA4gG4422K08FjjhgmKfpMsgv0fXTHuSGQfORVUfGs+HQleWGNzQ0by4e10zM4A+CRX3guvSpbqFY4RIVJhbLA6QB1jMpGHIAB08MAZzzrfZoeE0zYJSSRfEYZ424cceCsxMkaDljs/Nq8XW+V4l0JlFtE80fVyY1spEeWSQhivrLkqDnk/HkKRugqcw809znAG4yBF8xtwOB7lC6JweMRj+diq12gJ5tUlx18ygkcgqg89Kr6o8TxPea04aWOnZqxtsPM8SrDHNc7F1yPLh+XUypFMihCYejfaccUjwSMFbrWdcnGpJOORnnhiQR4CuY5QUsjjzrRcEAcCPsmN6jo9t7jt2pp2XMltc3VtKyrFKTdQliApV8CdMnhlZMt5SisSdrp4Y5mC7m9B2+46p724f8VSYSx3mlO+3ps/TbXTOmIZHdpRxUJ1bpoDKDlmLLwGeXGteLR1UaWS7D0gABtvcG/YBY5qzVzseGgZ/Zct9d6bSQme0a4W40hOtC9XCRn1RKJ19YAk40rq44zU2jNFVbRzdQG6l72Ju7t1dU4X7TbsVcPe06zLjt2eaW7nfKdprZpL1W6vXhkWIFWZQC3EEcRqAYjhnxrZj0NSNa9ojNnWuLnYb+qR4brDpjyVtHt/ZmGkuBdTy9sxcvpz9UFAsaA92kZ8avwUrImascdh2e/3THTNY8AyC+z7D4VZNfQXGTas6aSGVnILq6kFHACjgGHjypr2DFrhgcDwOYVtrhMwi62LdDbnplqkxGl+KSKPqyIcOPLPEeBFea6SozSVDotmY4HL44qAE7VdVRSpc3vuED2MUjKiS3keoscDEQaRVye+REX310nJeEPrC8/S0+Jw9CVDOein2vQlURQhFCEUIRQhFCFnXTdvIttYGALrmusoi8fVC4LS8O1eGPEg9hpDa2KUAnJMuy7nrbeGT7caP+JQf415fWR6jC39pt4YK404rtWUpF+fmRo1YKNTQTsQveYZyQvvC499epMtNAL/UwebfuntBdBYflit92dex3EMc0Rykih1PgRkZHYfCuFnpr3Y4WcMO8fnuq4K6VjqVJfSvc4s0h/r5kQ/spmRviEx763uTkOvWa/7QT35e6S1yB2/dZ/Xcq+vJR3aOOPGuWRYlJ5Aucaj4AZOPCmvcGNLzkAT4KKZ5Y24TLd9EjqwaO6Mwxgx3HWaSe8PE4I+B99YUXKYwu/jwgjsP56rKqIZJW2ZI5p3i3uCF92f0VMHZ3kgTVp4LCZSun7L3LNgnv0/Cll5YtbfmIR3n2x9VVOjDIAJpXutfbq3vv1bLvvZuZDBaB0LSXXXwqkshGo65Fj6oBQFVNLt6oAHbxIzVfR2mquvr2iQ9Egiwyyv6gK5BTxUrQIxbG/zxXhdw7ntaEfeb+CV1XNOV/wDVM7V3O4bqpaSeNVUEscHAA5kk44YpeaO9NNWNyUDNs6dhGss1y3MKluo9466RflxqWOncTZpVSq0lDEzWlGHj7KDcWVklwgFs4SLJlFy0MGosp6tVOpsjmxxx4DhUwp3i4cbcTZUH6WpiGviGte/VaXZYY7u9MOytqopMsthH6CcIskfWnErZ0jXLp1KcBSyqACy86pPnpmzcwHAvsTbh7q7TVM0wuQWC9sbe11B2daQz3ltFcKDBLI6suSBqMb9Wuc59rlxznTVKufKync+I2cLdwuL+Xkr1UOiAck/T9HERDL6Vd6GGCpeJhj7J1xEkeZNYkvKjSMTfpI4HzxWKND0ZdrBliMcMPCy6WfR7aqEEpluEjxoSZwY1wMD6NFVTw4esDWbVcp9IVDNTWDR/tFvcnwViHR1NC8yMYNY5nae9fd84YkksZSqKyXCx5IGOqZJOsQ/qhRqx3qKn5LyyfqXMv0S0k8bjHirUgOFs1WdF96OtvogMAyi4X9mUaSPcY/mKfyoi6cc28Fvgb+6kcNV5HBP9cqhZ5002ay21srcM3GnPdmKU/mBXTclnltS/+n3CY5geQ0q26GN6pLmCS1uGzcWpC6jzeI+w5PaRjBPdpJ4k134NxdU3tLXFpWj0qaihCKEIoQihCwHpuuDLtQRqc9RZscDnrfX/AAKUx5sBxU0DSSbbita2E6NaQGPHVmJNOOWnSMfKvM6vW1Hh2dzfjfFTtzUqshSLEtrw6L28TuuGb/uKj/mxr0nRj9eiiP8Att4XHspqc4EdqceiG8IW5tifVicSIO5JgSVHhrVz96sjTUYZUskH1ix4t+xCryN1XEd/in5+dclUNtIQlGSQ+lsfQWp7RdL84psit7kwf+peP9h9WpR128Ui12ivLlcBsBoziRGV4z3OhDL7sjHvpC0OBa7I4eKjlZrsIW3bvbXW8tY504CRckdqsODIfEMCPdXDVcBaXxPzH9we8YqgDtUusJSpR3z2ikV1YCbIi1ySnAz68aYjBA7i5bzUV1fJVjeckkOYAHicfRRuaXkNCsRvZZ4z1w/C/wCWmu15xqTmJNyXt8d57WWFIw5aNp4eu9Vgph6xdYJYD1cc/DNQVLyYXiM9LVNuNtnakdA9ouRgnLauwLa4A66CKTHLWikgeBIyPdXnhdNTjXp3kcCU7A5qPs7du0gOYbaFD9pY1Dfixmqc1dUzYSSOPeU4NAyCoOla5AshF9aeaNV8kYSMfcqH41p8nYi6sD9jQT4i3ultcgdqzm4h1qRkg8ww5qwOVYHvBwa7rDIq69ge2xWyblbYa7sopnGJCCsmOWuNijEeBKkjwNcVW04jlkh2DLgRcfm8LOGCta51SrOeleUmayT6v00nmyiNV+AdvjXWcl2D+K/b0R43PsEsYvIO9VO4khXacWPrwyqfJTGw+Y+daPKFgdQk7nD3CfOOk08VrlcEo0m9K8ebJW/q7iJvi2j/AB1u8nH2rbb2uHv7JL2IPaEm9G03V7djA/prd1b3Zb/AtehwnoqKtFpL9i36plURQhFCEUIRQhfnXeiTXtraLdxjT8KKP8NQT7FeoRiSumytrXVqui2n0xZyI3QOi556eTKM8cZxWTVaNpqk60jcd4Nr8dh8FYNOL9E2Uu43q2g4wblUH9lCob8TlsVWj0FQsN9QniT7WQKc7XeSqIo8ZOWZmJZmYkszHmzMeJNawAaA1osBsGSnYwMFgmHo7uNG0lGeE0DrjvaNlZfkX+NZGm2Xp2v/AGvHgbg+yrVA6QPYtal51xVYLSdyibkkjpYhzZxv2RXEbHwDao8//kFavJuTVrNX9zSPQ+yW9nA9qz+u4V9FCE99EFx9HdQ59ifWB3LKinh94OfjXN6ZZaoa79zfME+xCz5BZ5H5ino1xzxZxCVZ90owNJLYoiszapjhQSeCKOQ866nksCXS8G+pTmEB4v2qusNyrmT2gsQ/WPH8K5+eK68RuKldUsGWKrt59jJA3U9YJdSevwAwSSCuMnspHDVOCfG/nGm4T90Z7VaeyVZDmSBjA5Pb1eNLeZQoT4k1x1fCIapzBkekOBzHcbqiRbDdgmU1zDhZxCkWc9LI+ksj4zDHminPyx766rkucZR2N9SnR/zB3pQrrFdWidGrLE11arKsqo6zIynhpnXLDHZiRZOHiO+uc01DqVDZBk5tu9v2IWa6+sbi2KcWrjpBZ5HanhIfSNYCW4ssusYC3A1N7OdCPgns/Rn+VdVyWNzM3safC/ygO1Xg2S3uVOqbSgL8njljQ9ms6GA96owHwrS09G59C7V2EE8MR6kKWo6zTxWv1wCjSz0lRhtmXWTjSgcZOOMbK6/NRwrU0K8tr4iN9vEEH1TH4NukToxi17dU/wBXasw950/469Nh6qZWG8nct7qVVEUIRQhFCEUIWD9KWwp7S/mvVieW1uFVnZBkxsigHV3A4zk4HreHGORmsFYp5uaOOSTYd6ISQCHUHtYDHyJqExOV0VbCcbhXYOeI5VErS+0IUnYk3V31k/dOE/7qvH+bCqmkI+cpZG9l/Ag+yr1I6IPatvlrga7MKs1Vm37JJraaKQDQ8bA57OB4+Y558KgpZXRTsezMEJXC4ssR2dKWijY8yik+ZAr1FwsSrsZJYCdyk0iemfovl038qcMS24bnxzC+OI8RLw8jWPppl4437iR4i/8A6qlUdfuWnvzrhqgWlKaMkmdIlzJb+i3cYBMUpRsjKhZ0K5OCPrhB766DkvPqTvj/AHNw4j7XTS0Fwvkl6ffW7YYDIviqDP72a7TnHK0KaMJediSSTkk5JPMk8zTFOnHokuMS3kXeY5R95Sjf+mPjXOacZaWKTeHN8MR6qjMLPPcVoj865GpFpSkbks46WP0ll3Zm+OlMfLNdLyXzl4N9SnR/zB3pQrrFdTJ0YE//ABGQDkbb1vdINOfi3zrH01bmmf1H0N/ZU6jrjgtSfnXD1ItKUxuSQulqL6G2f7NyAfJ45F/PFbnJl9ql7d7T5EJW9dp7UhTxBhhhw59oII5EEcQR3iu0VxzQ4WKaNpXUlvBGsW0riSUqNQ1QSIvDjl2jLE54DLZ7fOlJomgOJiF+y4HgCqbIXOccSAlq7eSYgzzSzYOQJH9QHvEa4XPjipoKWCD+UwN4DHxzVhsDQbnFMnQdZmW/vLsfo0QW6nsJJVmwfDQPxCtOMWas2ofrSEhbXT1AihCKEIoQihCXukP/AMLvv+Wl/uNQhfliJA0YB7VH5VATYq60XYB2Jj3VlLWy5+qSvuB4fnUcos5WqV14greo1YXKTJAaMjWjq6E8RqjYMucdmRxpr2BzS12RBHjgo5G67bBOf+0ybHGyGrwuBp8+MeflXOTcnTI4Xlw/px9VWEUg2eapdub03d2jRuUghbgyRai7KeaGVsYB5HSoPjV2i0HTUzhIbucMr4AHfb5JTxA49Y+C+7tx2mvTc6guAFIOEHg2kah4EcO+tpurfpKWXXA6C0Cy3fsWX6OON17wxb97JNThjdioullBxKrzsiG12jZPEugSieFhliM6FkXmTj9GaytMsaKQu3EH2900yOeRdOMnOvO6o/xSpW5JX6RXU2MsXAyT4iiXtaRiNOB4H1s9gUnsrQ0FFJJXRlmw3PYNvwmyGzVTr0et23Az4RnH94V6LzXapv1Y3JX23straUxMwYgAgjtB5cOw+FRubY2VmN4e24Vj0byadp47JLZxjvKSRkfAM3xrG0228DHbnjzB+yrVA6Q4LWJedcVWD+J3KNuSS+lSy1WXXD2rZ1m814rIPwMT5qK0uT1RzVYGHJ41fceYt3oJ1SHblnld2tBW25W2I7S91zMEimi6sueCo6tqTUTyBBYZ5ZArL0tTvmia6MXLTe20gixtwwVOpbZ2t3LW/SUbirKR3gjHxrhKkEynBRtySN0n7Yt2tuoWVHuDJEyxqQzDRIpZmA9kBQ3E4ra5P0s4qhLqkNANycBiDlvxsi9yAM7hJCqScAEk8gOfwrtVoJe21tmRZDDEAGUeszdmewD3ipWMFrlVJZ3B2oxVU0s7jDzHB5hRj3cMU8aoyChPOOwc5b30AjGyv+vJ/hqdUjmtIoSIoQihCKEIoQl/pC/8Lvv+Wl/uNQhflm19hfIVA7NX2dUJk6PrGSePq411MHbyAwuSSeQ402UEuwUlM8NiJO9WvSJsGe0tC7lMOwj9QkkE5ODkDmAaGRkOxTZqhroyGpDityhzG7IfA8D50/WvmohHq4tNkw7A2s0hMcn6RRnI5MO/zqJ7AMRkrUExcdV2auqjVlR572NODyIp7iwz8KUNJyTHSNbmV4i2vDnKzID3hwD8c0uo4bEnPRnC4U6e7kkC5ml9RtSMJGyrAEBlOeBwSPImmPaHtLXi4Ow5IdExwyUhtuXxGDfTY8FhB/EI81njRFCDfmh4u+VH+nH7j5fCk7J2yYH63q0lmxjrpmkeTHaAzP6o8FAFaMQZC3VjaAOwWTTSM3lWVxvzdMML1aeIXJ/eJHyqTnXJwpWBLtxOzsXdizMcknmajJupwABYLrsTaS2t5b3D56tNayFQWIV14NpUZIDBc4qlpCB89M5kfWuCNl7H4uq9Q24BWkS9IGzufpcZ8BqLfhAz8q4+fRVdK/CJ3l/ZVg4DBKW+W+a3kLW1sknVyYEkzqUGgEEqit6xLDhkgAAntrX0ToOSCYTzkYZAY49pyw71II3PwtgluumV5R7y6jjXMjAL49vhjtpQCTgmPe1ou5L52nY5/Q8PtdWMfz+VTasm9VOdp79XyV/YiLRmILpP2QAPlULr3xVuPUtdmS2DdPZCQQIQo6x1DO3blhnTnuHLHhVhjbBZ80hc47lhO+96k+1bqSIgpkKCORKqqk+8qaHZJGdfgLKrpimW8dAJ/wDpZ/8APk/w1ZCzzmtJoSIoQihCKEIoQk7pV27b2+z7iOaVUeeGSOJOJZ2KEDAHHGSMnkM0IX5ktbtNKjOCB2/zqFzTdW2SNsBdXu6O8k2zp2liQSxyDDxk4yOeQew5HPB8qUEbUjmuF7Ygqy3+32faXVxLEYYEbWQxBZnxgcuQAJGPHNKXAJrWOJxCW6iVleYJNFxC3e2k+TcP4mnZtITL6sjXdyvt55pUhBjBCs+hnAPDPYD3njUcTQTirFVIWtABzS2lmg5jJ7zUheVWETQvRtU+yKNYpebbuXlLYqcxuyHwJpda+abzdsWkhM27u0DLH65+kQ6W/gf4e41DI2xwVunkL245hWtMVhFCEUISztbbbu5jgOFHBpPHuX+f+jM1gAu5UpZ3OOqzxVfDeTQnWJGdfrKxJyO3ny86dZrsLKLWfH0gbrQN3bBr1lEJGCuosTwC8ASe3OTjFQhhJsrpmaGayYd59l2uzrJ5pszSn1YxqKgyNyAVTyHFjnPAGphENqqPqnXwWNsrSN1kx1MezsA7sUXtg1N1S46z811xTVIvFu0kJJhbAPND7JpxId1lGA5huw9yZ9odIu0pYuqDRQrpClo1IcjGD6xYkHxGKdrBR6jyUpgpEuM/zNJi4p/RjCm2OyZZ8Fsxxn8beQ/176Qua3LEp7Yny54BaP0LFoNqy20bN1LW5kZCSQHVkAbzwcfe8qkjcXC5Veojax9mrdqeoEUIRQhFCEUIWBdKJEm3WDYbq7ZAAfqnOf8AET76imNmq1RtBkx3KmuLGNxh0U+YGfjzqsHEZLSdG12YS/tDYDx5aDLL2xnn7j2/n51MJA7ByqPp3Mxjy3KuhuA3Dk3aDzpS0hMa8OXamp64XinAI5qwPwpzVHIDYEbE8dIO+0F3BDZ2at1SMrOzLpA0AgIAePaSScdnPJqTBoUOL3JOqFWkUIRQhfdm3XU3AY8Ek9VvA9h/1404jWbbcmsdzcl9hTlVdaCvdhbrTXGGI0RE+03Mj9Ve3z5U9rCVDJO1mG1Qul66jtkgsrZVV2BdmGNYU8AS3PJw3+sVNqAKjzzjcXxKzmGIKMD/AF400m6ka0NFgvZpE5MPRtvSmzrhhcauodSAwBOgkqeXPHq44effUoxN1XcSwauzNR9896n2lcCTSyW8YxCjYzx5yNj6x+AwPElHGwsiNtzrFU1RqwihC5TXCrzPu7fhShpKY57W5rra2M83sr1afabn7h/rzpSWtzQ1sknVFgr7Zuwo4vW9t/tN/Adn51E6QlWo6djMcytO6NrFT1kxGWBCKT2cMsR4nI40+IbVFVvODV76HbASXO0toNgtJcPCneEQ6j8cp+CrAFlnOdrG61KlTUUIRQhFCEUIX533uOrbm0G7uqX4Rxj+FQT5BXqEYkrjVdaKKEKBtDZEU3F19b7Q4N/7++nNeW5KKSBj8wqqTdhh7E7eTDPzz/CpOdG0KA0rh1XKJLsq5T6qyD9U8fgcflS6zD2Jhjmbsuob3Wk4kRkPiDTtW+Sj5y2DhZdUlU8iDTSCE8OByXukTkUIXiaIMCDSg2Ka5ocLFWm7+8ggeMXUbSRowJK4JZQfZIJAPxpdQE3CBO5jdV3innbfTIGQrZW76zwDygBV8Qik595HkakyzVYY5BZo8ju7yzOZJZDl3PMnu8v5Co3Oup42avFfaapEUIXxjjnwoSFcXvEH1h7uP5U7VKYZGjavsMjyfo4nbxxw+NGqBmUB5d1WkqfBsCd/0jiMdy8W/l86QvaMsVIIJXdY2VxYbDhi4hdTfabif5D3VG6RxViOnYzEDFWVMUy4yXSKdLOoPcWAPwpbFNL2g2JTHab629ns+ZC/+8HX1ajiWZlAVsjkAeZPdU8WVlRqxjrXVz//AJ1vkNjNFrBlWdnZM+vpZYwHxzwSCM94qdUFrFCEUIRQhFCErb/76RbNgDMOsmkOmGIc3bv79IyMnxA7aQkAXKFh8wuIbv03aaM8d0PpjCBqiPAICMYGAAMHszxyKzoa+nqnljDiPPgrjWyQdK2am7d3zsljMOzoeskdSGnmUnQDwOlW46vHAA4c6u6jWjEJDNI82BSJok59dJnv1H+dN1huTtR37iplttuaL9J9KneODD/Xj8aQsa7LBPbNIzrYhM1ndJKodDkH5eBHYahIINirrHh4u1d6ROXl0BGCAR3HlQggHNVtzu/bv9TSe9Tj5cvlTxI4KB1NG7YoEm7BHsTMPBhn+I/Kn86NoURpSOq5R22Fcjk0bD3g/lS67E3mJhtBXJtnXQ/olPkw/iaLs3pupMPpXg21wP6BvcRS9HektL+1fPR7j+ob40dHej+L+1e1sLluUIH7TD+dJdm9LqzHJq7LsK5PNo1+JP5Ua7E7mJjtAUhN2CfbnY+CjH8aTnRsCcKUnrOUmLdiAcwz/tN/lxTTK5PFJGM8VYQbOiT2Y0HjgZ+J400uJzKmbExuQClU1PXG9ukiGZG0A8s9vkOZpQ0nJMdI1ouSuFntWGU4RwT3cQfgaUscMwkZMx/VKvr3asdls6R/VN1daooV4Fgnss+Owe15nTUsTRa5VSqkcHAD8KzJLJcet6zHiSSedOLzsUYibbFe47RAcgcaQuJThG0G4CZdyt3Wmt2ubaVobuKdxG4JAICoQp+JGfHBBFZVbpR1JUtY4XYWg9oxOI+EkdOJGEjO5WzdGu/hvdVtdL1V9CPpEPAOB/SKPhkcuII4HhsxyNkaHsNwVTc0tNinynpEUIRQhYVbSHaG1ru8k4x2z9RbqeQ0EjUPm3nJ4Cue0/VljBC36sTw+/sr1FGCS87Ey39sJYpIzykRkPkwI/jXLRSGN7XjYQfBaLhrAhYTDEULRuMPGxRh4g16CHh4D25HFZseAscwutCkRQhetlSmGdAvsSsEK+JOAfifzpxGs3tTGO5p4IyK0iz3YupDgQsveX9UD48T7gahDHFXHTsG1Rd7rJNn9WJp0LSZ9VQcjGOOOeD34HKnGI7FGKpm3BVMW0Im9mRD94flTC0jYphKw5EKQrA8uNInr7QhFCEUIXyhCrptu26nBlGfAE/NQRTxG47FCaiIYXUu1vI5PYdW8jx+HOmlpGakbI13VK70icihCKEJn3A2Yk0zM4DCIAhTyLMTg47cYPvIqSMAlVql5a2w2pD6R79braUzjDJFiFe4lPaP4iR7qmcbYBUom62JS3Laq3Zg944GmhxCldG0ojt8HUSzN3sc0F2xIGAG5xXamqReZJAoJPZSgXSE2F1qnR1s5obFNQw0hMpH7eNP7oWuN0vOJap2rkMPDPzurNKwtjx24qJv5G1u0G0oOE1tIurs1ITjSfjp8nNXdAVRbIYDkcRxHyPRQ1sYLdfctK/2kWX2/mP511qzE4UIRQhYPuOvU3G0LV+Ekdyz4ParHAYeHAH7wrlOUUR5xkmy1vf3WlQuGqWpvrnFfSVv1ugZz6RbgdeBhk7JAP8AEB8cDurc0VpMQfwpersO77KrPCSddmfqs5STJKkFXHBlYYYEcwQa6rAi4xCrNeDxXukT1yuYdYxy7QfGlBsmvbrBNcHSRtNYRF1kWQNIlKZkx2Hj6pPiVp+sFCY3nclaYNI7SzO0sjcWZzkn40hcntiAzxXNrND9Ue6k1ilMTTsXkWKjiNQPeDS65Scy3Yu8d7PDxWQuo5q/Hh5/ypLNdmEutJHiDdPGxoHuk1wIZAMZC8SCewjnUJYb2V0TMIBumHYO6c7yqZYykQILa+BIH1QvPjypzYyTimSTtDcDilLpYliW69FtiFXAMoU8j9nw4YJFSBoBLlVdI5zQwnP0SikCgYCj4UlynBjRsXN7QZyuUYcivD8qUOO1NMYzGBV5sXbmfo5yA45MeAYfz/OmPj2tU8M/0vz9VoWzdzZpVD64lUjPtajj7mR86aIyU91S0YWK87U3ft7dSZ7+CPHYRlj5KG1H3Cn8yd6jNYBsWeTb0S6j6LlOY6zJBIPcBjgfHPlSiMNzKa+odILNb4qptotKgc6VxuUxjdUWXWmp6KELzJIFGScClAukLgBcpn3N3Ra5ZZ7hSsAOUjYcZD2Ej7H5+XGsXSelGwgxQm7tp3ff0ToojIdZ2XqtTrk1fSl0n3IWxZObSuiIBxJIYNy8l+YrX0HGXVYcNgJ8re6q1jgIiN6j/wCxWf7Z+P8A7126yFv1CEUIWW9Ke6cyzLtSxXVNGMTxD+ljA9rA5kLwI54CkcV416qmZURGN+3yO9PjkMbtYKJu7t6K8iEkR4/WQ+0h7iPyPbXCVdHJSv1HjgdhWzFK2QXCtKqKVUW8e6lveDLjRKOUqcHHn2MPP3EVfo9IzUuDTdu45fZQywNkxOe9Z7tfdC8t8kL6RH9qMeuPOPn8M+ddLTaWpp8CdU9uXj/ZVHRys2XCoUuFJxnB5EHgc93GtKxzTRI0rrSJ6KEIoQihCKEIsJpbeTrbaVoX/VPA+BHIjwORTw7eojH+02Vxdb7bVkUo94QpGCUVFb8SID8DS6wTebd2KihgC5PEseZPM00uupGsDV1pqeihC8Swq3tDNKCQmuaHZrh6Ave2O7PCna5TOaG8rpHaIvIfHjSFxKcI2jYu1NT0UIXOSZV5kD8/hSgEppcBmVYbK2JdXWOphIQ/0knqpjvHafdmqlRXU9P/ADHY7hift3obrv6g7yn3d7cGGAiSY9fKOWoeop8E7fM/AVztZpmWYasfRb5nv+FYjpgDd2JTfWMrSi7T2jHbxmWVgqL2ntPcB2nwqaGB8zwyMXKa94YLuVXuDsGXal2m0rlClpAc2sTc3YH9IfAEA57SFHEA57nR9C2kj1cycz+bAsaeYyuvsWz1fUKKEIoQihCzXfPovEkpu9nSC1u+JYD9FITzyBnST28CD2jJzUU0MczNSQXCc17mm7UoR73SWsnUbUga3l7JApMT/rAjPDxXUPLlXMVmgXt6UBuNxz+CtGKtBwfgmu1uUkUPGyup5MpBHxFYD2OjdqvFj2q6HAi4XWmJVXbV2Fb3H6aFHP2sYb8Yw3zqzBVzwfy3Eenhko3xMf1glS+6M4uJgnkj/VbDr5dh/OteLT8owlYDwwPuq5pAOo4hUN3uNfR50iKYfqthvg+BWjHpqkf1rt4j4uozFM3cVUXOzbmP9JazL4hCw/EOFXWVdPJ1ZG+NkwlwzaVA9NTkTg+INWdUpOdavYuE+0PjSapS67d69hx3j40WTrhes0iVFCEUIXwsO8UqS4XgzqPrD4iixSa7d65teoPrfDNLqFNMrBtUm2glkx1UE0gPIqjY+OKhfNFH13gd4Sh5PVBKt7Xc+/k/oUiHfI4/Jcn5VSk0vRs+ou4D5sniOZ2y3FXll0aE8bi5P7MQx+83+Ws+XlB/+TPH4Hynilces7wTPsrdCzt8FIVLD6z+s2e/1uA9wFZU+kqmbBz8NwwHl7qdlPGzIK9qgpl5kcKCWIAHEknAHiSaUAk2CTJKt/vsjP1FjG13cHgBGCUHiWHMeXDxFbdJoOaXGXojz8Nnf4KpLWMbg3E+SvN2+jCW4kW62w4kYcUtUP0aduHI4H9kZBwMluVdTS0kVM3VjHyeKzpJXSG7lq8aBQAoAAGAAMAAcgB3VZUa9UIRQhFCEUIRQhRdo7OinQxzxpLGeauoI88Ht8aELN9qdDcaMZNm3MtpJ9nJeM45DidXxLeVRTQRzN1ZGghOa9zTdpVDdRbbsv8AiLRbuMY+ktzlvPSoz+4KxZ+T8LsY3FvmPnzVtla8dYXXKz6QrRm0S9ZA4OCsqHgfNc49+KyJtB1UfVAdwPzZWm1kZzwTDZbThm/RSxyfsupPwBrNkp5Yuu0jiCp2va7IqXUKeihC5zQK/B1Vh+sAfzpzXub1TZIQDmq6bdqzbnbQ8f7NQfiBVltdUtykd4lRmGM/SFBl3FsGOTbL7nkHyVwKnbpesblJ5A+yYaWI7PVcD0eWH9SR/wBST/NT/wDGqz93kPhJ+ki3L5/s6sP6pv8AuP8Azpf8brP3DwCP0kW5fR0eWH9U3/cf+dH+NVn7vII/SRbl1TcHZ4/+3z5yS/lrxTDpitP1+TfhL+li3eqmxbq2S8rWH3oD/ezULtI1Rzkd429E8QRj6QrC3sYo/YjRP2VUfkKrPlkf1nE8SU8NaMgpFRpyKELhd3scQzJIiDvdgo+ZqSOJ8hsxpPAXTXODcyl7aG/9lHwEhlb7MSk5+8cL860YdDVcn06o7fjNQOq4m7brza3u1rz/AIOwMSH+luPVGPtANpz7tVa0HJ5gxlcTww/PJVn1x+kK62f0QSTkPtS9ec8D1UXqxg/tEfkqnxrbgpIYBaNoHr45qm+V7+sVo+wtgW1nH1dtCkS9ukcTjtZj6zHxJJqwmKyoQihCKEIoQihCKEIoQihCKEIoQoO1NjW9wNNxBFKP7RFbHiNQ4UISZtTob2XLkpFJA3PVFIw+CvqUe4UIVPL0RXEZza7VnQDkkilh8nA/dqrJQ00nWYPD3UjZpG5EqI26G34s6Z7Scdmcg/3F/OqT9B0jsgRwJ97qYVko2qKRt2P9Js1H8Y5F4jyEjGqr+TsJ6ryPA/CkFc7aAuDbxX6H6XZF0PFA7flHj51A7k4fpk8vuniv3t818O+rD29n3q/9I/xxUJ5PT7Ht8079czcVwfpHgHO3uh5xr/npv+Xqn9zfE/CX9dHuP53rx/tPtP6u4z3aEz/fpP8AL9Tvb4n4S/rY9xXpekm3PKC6PlGn+el/y9U/ub4n4Sfro9x/O9d134LexY3rf9L+WacOT0+1zfP4R+uZuK9f/M16/CLZF23iyuB/6ePnUreTjvqk8vumGvGxq7iXbcg+i2WF7uskUfJnSp2cnYx1nk9wHymGudsCkLuxvBKOLWcGfHJH7r1ZZoKkbmCeJ+LKM1kpUuLoovZcG52tJjtWFSo+OoD92rsejqWPqxjwv6qJ08js3FWmzuhbZqHVL11wxOSZZCPlGF+eatgACwUSctkbtWlr/wAPbQxH7SooY473xqPvNKhWtCEUIRQhFCEUIRQh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995488"/>
            <a:ext cx="45148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1" name="Picture 7" descr="http://www.clker.com/cliparts/7/i/G/u/6/I/9th-birthday-cake-md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5093"/>
            <a:ext cx="6048672" cy="445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123728" y="5444991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is  </a:t>
            </a:r>
            <a:r>
              <a:rPr lang="tr-TR" sz="4400" b="1" dirty="0" err="1"/>
              <a:t>one</a:t>
            </a:r>
            <a:r>
              <a:rPr lang="tr-TR" sz="4400" b="1" dirty="0"/>
              <a:t> </a:t>
            </a:r>
            <a:r>
              <a:rPr lang="tr-TR" sz="4400" b="1" dirty="0" err="1"/>
              <a:t>cake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5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5" name="Picture 25" descr="http://gallery.yopriceville.com/var/albums/Free-Clipart-Pictures/Gifts-and-Chocolates-PNG-/Blue_Yellow_Present_Boxes_PNG_Clipart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79677"/>
            <a:ext cx="6345535" cy="539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259632" y="283295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>
                <a:solidFill>
                  <a:srgbClr val="C00000"/>
                </a:solidFill>
              </a:rPr>
              <a:t>are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/>
              <a:t>two</a:t>
            </a:r>
            <a:r>
              <a:rPr lang="tr-TR" sz="4400" b="1" dirty="0"/>
              <a:t> </a:t>
            </a:r>
            <a:r>
              <a:rPr lang="tr-TR" sz="4400" b="1" dirty="0" err="1"/>
              <a:t>gifts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58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www.1papacaio.com.br/modules/Cliparts/gallery/cliparts_variados/moveis/armario_ros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96" y="1368599"/>
            <a:ext cx="3482057" cy="54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763688" y="404664"/>
            <a:ext cx="6408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is  </a:t>
            </a:r>
            <a:r>
              <a:rPr lang="tr-TR" sz="4400" b="1" dirty="0" err="1"/>
              <a:t>one</a:t>
            </a:r>
            <a:r>
              <a:rPr lang="tr-TR" sz="4400" b="1" dirty="0"/>
              <a:t> </a:t>
            </a:r>
            <a:r>
              <a:rPr lang="tr-TR" sz="4400" b="1" dirty="0" err="1"/>
              <a:t>cupboard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6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clker.com/cliparts/T/6/S/T/4/u/office-desk-hi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27" y="1916832"/>
            <a:ext cx="662989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496560" y="548680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is  </a:t>
            </a:r>
            <a:r>
              <a:rPr lang="tr-TR" sz="4400" b="1" dirty="0" err="1"/>
              <a:t>one</a:t>
            </a:r>
            <a:r>
              <a:rPr lang="tr-TR" sz="4400" b="1" dirty="0"/>
              <a:t> </a:t>
            </a:r>
            <a:r>
              <a:rPr lang="tr-TR" sz="4400" b="1" dirty="0" err="1"/>
              <a:t>table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6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http://www.clipartlord.com/wp-content/uploads/2012/11/chai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93" y="957041"/>
            <a:ext cx="1728192" cy="29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http://www.clipartlord.com/wp-content/uploads/2012/11/chai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7966"/>
            <a:ext cx="1800200" cy="302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://www.clipartlord.com/wp-content/uploads/2012/11/chai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38749"/>
            <a:ext cx="1811883" cy="30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http://www.clipartlord.com/wp-content/uploads/2012/11/chair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18566"/>
            <a:ext cx="1811883" cy="304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1439652" y="4653136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>
                <a:solidFill>
                  <a:srgbClr val="C00000"/>
                </a:solidFill>
              </a:rPr>
              <a:t>are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/>
              <a:t>four</a:t>
            </a:r>
            <a:r>
              <a:rPr lang="tr-TR" sz="4400" b="1" dirty="0"/>
              <a:t> </a:t>
            </a:r>
            <a:r>
              <a:rPr lang="tr-TR" sz="4400" b="1" dirty="0" err="1"/>
              <a:t>chairs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6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content.mycutegraphics.com/graphics/monster/girl-monst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516" y="1628800"/>
            <a:ext cx="5455617" cy="501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247948" y="404664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>
                <a:solidFill>
                  <a:srgbClr val="C00000"/>
                </a:solidFill>
              </a:rPr>
              <a:t>are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/>
              <a:t>three</a:t>
            </a:r>
            <a:r>
              <a:rPr lang="tr-TR" sz="4400" b="1" dirty="0"/>
              <a:t>  </a:t>
            </a:r>
            <a:r>
              <a:rPr lang="tr-TR" sz="4400" b="1" dirty="0" err="1"/>
              <a:t>eyes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6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g8QEBAQDQ8PDxAUDg8QDxAPEBUPDxAPFBAVFBQQFRUXHCYeFxkjGRQUHy8gIycqLS0sFR4xNTAqNSYrLCkBCQoKDgwOGg8PGiolHyQsNDUqNCkpLSkvLSopLCwpNTUsLi0sKSotKS8sLCwpKTItKSwsKiwsKTAsKjUsKTUqKf/AABEIAM4A9AMBIgACEQEDEQH/xAAcAAEAAQUBAQAAAAAAAAAAAAAABwMEBQYIAQL/xABOEAABAwICBgUHBgoJAwUAAAABAAIDBBEFIQYHEjFRYRMiQXGBCBQyQmKRoSNScrPB0SQlJjVjZHSCoqMVM0NEc7Gy8PFlksI0U1SD0v/EABsBAQABBQEAAAAAAAAAAAAAAAAEAQIDBQYH/8QAMhEBAAEDAgEJBwQDAAAAAAAAAAECAwQRMQUGEiEiQVFhcZETMoGhscHRIyRi4RRygv/aAAwDAQACEQMRAD8AnFERAREQEREBERAREQeL1EQEREBEXiD1Fp2mGtXDcN2mSy9NUD+7wWfIDwefRZ4m/IqJcc124niMjabDWx0DZCGA9K0SknjO/Zawd1jzQTXpRp5h+GtvW1DWvtdsLOvO7hZgzA5mw5qJcU1xYtikhpsApJIgci9relqNk+sXehCOef0llNFvJ/YSJ8aqHVMjjtuhhe7YcTn15T1n+Fu8qWsKwenpYxFSwxwRjcyNoaL8TbeeZzQQSzVLpLTjz2nrL1butKxlU8TngHPd1JDxBNu9XVBrtxXD3iDHKFzyMtssNNOR84ZbEnhbvU8K2r8NgqGGOphjmjO9krBI0+BQazo1rVwmvs2GpbFKf7GotDJfgL9Vx+iStuuot0l8n7Dqi7qJ8lFJ80fLQE/QcdoeDvBaj/Q+leBf+me+spW+rHerh2R2dE75Rg+jbvQdAooe0c8oineRHilM+mfezpIbyxA9pcw9dvcNpSfgukdHWs26KoiqG9vRvBc36Td7fEBBkkREBERB4i9RAREQEREBERAREQEREBEXhQerxaRpfrgwzD9pnS+dVAy6GnIfsng9/os7szyUKaWa5cUxDajjf5pAcuipyQ9w4Pl9J3hYclWmmap0iOkTlpdrVwzDdpss3TTj+7wWkkB4PN9lnib8ioS0u104niG1HTnzKA3HRwOPSuHty5HwbYLSIqHtefBXTGAZAWXT4HJu/f0qvdSn5+nYwVXojZax0Pa8+H3lfUtAD6JtyO5XSLraeA4MWvZ8z49vqwe1q11ZTRnWNiuGWbBO50I/sJvlYLcADmz90hTDopr/AKCp2Y69rqGU5bZvJTE/SAuzxFuagohW8tE07uqeW5c5m8l7lHWxqtY7p39dvozU347XZdLVxysbJDIyRjhdr43B7HDiCMiqy46wPSTEMNft0VRJFndzWnaif9KM3afEKWtFPKJjdsx4tAYzkPOKYFzO90RzH7pPcuTvWLlirm3KZifFniYnZNaLH4Nj1LWR9LRzxTx/OjcHbJ4OG9p5EArILCq1/SPQPDcQB88pY3v/APdaOjmH/wBjbE9xuFF+NeT9PA/p8ErnseLlrJnGKVvJs0f2gd6nBEEAxay9I8HcI8YpXVEQNg+ZuyT9Goju1x77lb9o1rtwms2WySmjlOWxVWay/KUdW3fbuW+zQte0te1rmkWc1wDmkcCDkVoGkuo/CavadFG6ilPrU1hHfnEerbusg3+KVrgHMcHNIu1zSCCOII3r7UAyaudJMGJkwiqdUQg32IXZke1TSXaT9HaKv8E8oOWF3Q41QvY9uTnwtMcjT7UMn2EdyCb0Wq0GtLBZmCRuI0zAfVmf0MgPAtfYrxBtaIiDxeoiAiIgIi+ZJA0FziGtAuSTYAcSexB9LwuA3+KjbS7Xrh1HtR0h8+nFxaI2gafal3H90HvChTSvWdieJktmmMcJ3U8F44rcHZ3f+8SqxEzOkCdNLtdeGUO0yJ/ns4uOjp3AxtPB8ubR4XPJQppZraxTEtqMyebwG46Cmuxpbwe70n+JtyWqRUB3uy5DerxkYbuFl0uBycyMjSq71KfHf0/LDVeiNlpFQdr/AHBXbIwMgLL6RdxhcLxsOP06envnplGqrmrcREWzYxERAREQFSlpWu7LHiFVRR7+NayKebdpiY8V0TMbKNDUVNJIJaSaSKQbnxOLHW4G28clJ2inlDVMWzHisIqWZAzQgRzjm5noP8NlRuviSFrt48e1cnm8lqKutjVaeE7erPTf73V2jOnOH4i29FUskda7oj1J298bs7cxcc1nlxWKZ7HB8L3Nc03aWkte0jtBG4rftFteuJ0ezHWWroRlaU7E4HKUDP8AeB71x+VgZGJOl2mY+nqkU1RVs6WRaboprZwvEdlsc/QTm3yFRaN5PBpvsv8AA35LXtZeuqGh26XDiyerza+T0oac8/nvHzdw7eChLm0ad6xqPCYrzHpJ3NvDTMI6R/tO+Yz2j4XXMul2mFXitR09W659GKJgtHEwn0GDf4nMqlRUNfi1WWxiWrqpXbT3ONzze9xya0cTYDcp70R1RU2F00tRUbNTWinlPSEfJwno3XEQPb7Zz4WQc3xwk7l6snhFNtMJ9sj+EIg7LREQEREBU56hkbXPke1jGi7nvcGtaOJJyAUWac6+IKOSWmoYXVFRG98b3y3jgjkabEW9J9iDusOa0vCdHcb0n/CKusbHRh5HpAsaRvDKdh3832PMoN40t1+0NNtR4e01027bB2KZp+nvf+6Lc1p0eAaS6REPrHmkoyQQJAYYNniyEdaTkXf9ylHRHVNhmHbL44ennFj09RaR4PFjfRZ4C/Nbmg550q8nqqgZ0mHTCsAaNuJ4EU1wMyzPZcOVwe9Rg5slO90U8To3tNnse0skaeBBzXaqwOlOhFBiTNmtga9wFmSt6k7PovGduRuOSkY+TcxrkXLc6TCkxExpLlGOUO3H719retMdQ9dSbUuHONbCM9ho2apg+gMn97c+SjoVTmEtlaQQSCCLOBG8EHtXc4HKa3c0oyY5s98bf0i1WZjZdovlkgOYN19LraK6a6edTOseDBsIiK9QREQEREBERAREQF8vjB3i6+iVZz1l+qz3/ctbxDMx8a3+t067RvM/BfRTNU9ClVRNaeqc+HBbHq91fT4xO6OJ7Yoo9h1RK7Msa4mwaze5x2TyyzPHX20dmlz99jkpi8mhnXxJ3BlIPeZj9i8z4lYrt1xcqoiiKumIjshNonWNNUs6J6HUeGQiGjj2b2Mkjs5ZXD1nu7e7cOwK80hNqOqPClnP8pyyCxelLrUNaeFHUn+S5axe5e0SptqBx/TEfwMRZXV7T7VLIf1hw/lxog6gREQEREHJeL6N1WIYvikVFH0sjKmtmLA4BzmNqCDs33nrDJYnB8dr8LqC6nfLSzNOzJG4Ft7epJG7eORCkbV3isFNpFi09VNHDE3+kLvkcGtzq25Z7zyGakWppcA0ljdsvjmlYCBJHeGsiF7B1nAOLeG0C1BjNA9elJWbMOI7NHUmwDybU0ruTj/Vnk7Ln2KUQb7lzHptqTr6Dalpga2mFztxN+Wjb7ce/wAW3HGytdBdb1fhmzE4mqpBl0Erjdg/RP3s7sxy7UHU6LXNENPaHFI9qklHSAXkgk6s8fe3tHtC45rY0Batpfq2w7FATUw7M1rNqIbMnHC5tZ45OBW0og5i0w1LYlh+1LTA1tOLnbhaelY324sz4tuO5aRFXdjx4rtRaVpnqkw3Etp7o/N6g/3iABrnHjI30X+OfNbDD4jkYdWtqro7uz0WVURVu5qa4HMG69Wf0v1U4nhZdJsecUwz84gBc0D9Izezxy5rVoa4HJ2XPsXc4HKSxf0pvdSr5evZ8UauzMbLpEBvuRdPExMawwiIiqoIiIC+ZJA0XJVOepDeZ4K3ZA6Q7T8gtJmcTmmv/HxY59z5U+cstNHbVs8dI6Q2bkP971dQUwbzPFVGMAFhkvUwuFRbr9vkTz7k9s7R5QVV69EbPif0XfRKl/yaGdTEncX0g9wmP2qH6n0Hdymfya2fg9eeM8I90bvvXL8q5/cUR/H7yzWNpTMsPpi62HV5/Uav6h6zCwenTrYXiJ/UKr6ly5FIQdqqp9qjlP628fyokWT1L0+1QTH9dkH8iFEE9IvlzgBcmwAuSdwHFRLprr2jikNLg0QrJ77HTWLoQ/daNrc5TzFh3oJSxLFIKaN0tTLHDG30nyODGjlc9vJRJpTr+aXeb4HA6plcdls0jHbJd+jiHWee+3cVisO1VY1jMjanHqqSCPe2N9nTBp9VkQ6kI78+SlrRbQTD8Nbaip2tfazpn9ed/e8525Cw5IIa0b1F19dI6qxeTzRskjpXsAaamRz3bTjsjqx3JO+5HzVmtJdQ0kDm1OAVMkcrLERSSbD9oDfHMLWJ4Oyz3jcprRBB+jmu2ropfM9IqeQObYGcR7EzRuDnx5B49pvuK2fHtXWDY9EaqikjjldmKmlsQ53CaPK543s7mty0j0UosQj6KugZMM9lxFpIzxY8ZtPcodxfVRi2Dymr0fqJZmDN0TbecbI9V0fozt8L+yg0fSXQLFcElExD2ta68VZSudsA9l3CxjPJ1vFb/oH5QHowY0OAFZG34yxj/U0eHaspojr2p5/wXG4hSy5xvk2SaZ53FsjHZx9xuOJC+9L9RdDWt84wiSOmkcNtrWnbo5b7i3Zv0fe245IJUoa6KeNssEjJY3i7JI3BzHDiCFXXKlJiON6N1Gy5skILrmKQdJSVAHaCDY97SHD4KbtBNcFDiezE8ilqzYdBK4bMjv0T8g7uNjyO9BvqIiDwhR5pnqTw6v2pIG+ZVBuduFo6J7vbiyHi2x71IiIOSdKtXuJ4S4moiLob2FRFeSB3C5tdh5OAWDhrQcnZH4Ls+SJrgWuAc0ghzXC4IO8EHeFF+meoaiqtqXDyKGc3OwBelefoDOP93Lktrg8WycKepVrT3Tt/Syq3FW6CUVzpHojiOFv2KyBzGk2ZIOvBJ9F4yvyNjyWOjrWkZ5Fd1g8oMbJjSueZV47fCUWq1MbLhWs1Xnsx5nivlz3SGzcm9pVxDAG7t/aUqyL/ABGeZjdW3219s/6/k0ijpndSgpLZvzPwVyiLbYmFaxKOZajz7582OqqatxERTFqlVeg7uU4eTcz8BrHcawD3Qs+9QdV+gfD/ADU8eTiy2GVB417/AIQRLznlVP7umP4/eUyx7qV1r2sN1sJxI/qFT9U5bCta1kuthGI/sU497CFyjOjvUPBfDZj+vy/UQIsh5PkF8LmP/UJvqYUQY7XHplUVNSzAsL2i+RzWVJYc3ueLinv2NA6zj4HIG+6av9WtJhETXWbNWOb8rUEZi4zZHf0GfE9vAR1qFh87xHEcQqOvO1u0O20lTI8veOGTCO5xU4ON96C5a4HcvpWgKqsn4oKyLwOvuXqAiIg1PTLVnh+KAmoi6Oe1m1MNmTDhtdjxydflZRRNgekGjLnSUbzV0AJc8NaXw7PGSK+1Efaabc+xdBrwhBGmjmtLCMai80xCOOGV9gaeqs6GR3GOQ5X4Xs7hdaxpr5PhG1NgshPb5pM7Mco5T/k7/uW26bakqCv2paYCiqTc7cTfkZHe3Hu8W2PG60Ol0nx/Rt7YcQidV0V9lhc4vj2f0U9rsPsPHgN6ChoprhxHCpPM8YimmjYQ0iUFtXC3kXf1jeTvBynTR3SijxCITUUzJmZbQGT43H1XtObT3rU6XFsC0lhEcjWPlDf6qW0VZCe0scMyObSRx4KP8d1SYrhEvnmBTyzMbc2jyqmt+a5nozN5AZ/NQdAooh0J19wykQYwwUswOz07QRA5wy67d8Rv3juUtQTska18bmvY4AtcwhzXA7iCMiEFRF8ySBoLnENaAS4k2AAFySTuCg/WXr09OkwV/FstaPcWwf8A793FBtOtPWnRUMclI2OKtqnN2XQPAfBED2zDtPsb+NlzTK4lxcWhu04mzRstzO4DsClbV1qUnrS2rxXpIadx22xkkVFRfPacTmxp4nrHstvVvr+w+KnraKGnjZFEzD2NYxg2WtHTy9n2qsbjRmAAZZL1Ai9stREUREdzWyIiLIoIiIKFb6B8F0B5PDbYS/nXTn+XEPsXP1d6HiF0LqKlZFggkle2NgqKl73vIa1rQQC4k5AZLzXlROub/wAx902z7qTFDGtvWrHIyXCsMb51LL8hPIwF7Rc2MUQb6bycrjIbszuxum+s+rxef+i9H2yGN5LHysu2SdvrWJ/q4uJNiRvsMjvWrXVPT4U0TTbM9cW9aW3UiB3siB3cC7eeQyXMMyvqe0VqMOw0RVYa2WSd9QWA3MYexjQxx3bXUztxRbwiCCvJtymxMexTfB8qnNzAd6gzycsqnEx7EHwkkU6oLd0B7M1TV4vlzAd6C2DrblVbPxXjoOCpkILoFeq0a4jcqzJ+OSCqi8BXqAqVTSxysdHKxkkbhZ7HtD2OHAg5EKqiCH9MNQkbnGowSU0kwO2IXOcItoZ3jkHWjPvHcsRgmt7E8KlFHpDTSyAZCUgCoDfnA+jO3mDfmVO91i8dwakrYjDWQR1EZ7Hj0T85rt7TzFig1DE9FsD0jhNRA9hlsPwmnsydjuxszDv7nC/AqOqnDcf0WcZYJBU0G2Nre+nNzYdJGTtQuJtm08MzuXxrB0Cl0fdFiGF1k0THzdE1hNpYyWufbaGUjLMOThw3rd9Y2IyVGirJ5SDJLT4dJIQNkF73xOcbDdmgjfSzWZiWOvjo6SF8Ub9keawEyPmfbMvfYXaN9sgALniJI1bak4aLYqcSDKirycyP0oKc9n03jich2cVX1B4NTswtlSyJgnlkmbLLa73NZKWtbc7m2AyGXapNQFzt5R35ypf2Fv18q6JXO3lHfnKl/YW/XyqsbiPwiBF7bb9yPJrZERFeoIi+ZJA0XKsuXKbdM11zpEKxGqhX+h4hbPorS4ri8MOE0hLKSJ7pJnZtiBe8u25nesR6reW7eRhMB0fq8TnbT0cRe7e47o42Xzkkd6o/4FyuptBNE24ZQxUjXCRzdp0sgYGdJI5xJNuVw0Xzs0LynjWZRmZU3Le2mnonW6Zpp0lS0I0CpMJh6OmbtSOA6aoeB0srv/FvBoyHM5rZURadkEREEE+TxlWYmPYj+Ez1OygnyfcsQxQewPhO5TsgIiIC8c0HevUQUXQcFSItvV2vC2+9BbNeRuVVswO/JeOg4Kk5pG9BdFwVJ0/BUgL7lWZBxQfADnf7yVVkYC+0QRV5RjfxXAf+oxfGCdWemjvyPpf2XDB8Y/uV/wCUSPxVDyxCD6mdYjTOT8j6LnFh493/AAg2nUV+ZKf/ABan69ykBR9qJd+JIOU1SP5zj9qkFAXO3lHfnKl/YW/Xyrolc7eUd+cqX9hb9fKqxuI/CIEXttv3I8mtkRFbVFWBk3M/AKNl5lrEt+0uzpH18laaZqnSFSeoDeZ4LP6CauazGJbtvFStdaWpc3qjiyMeu/l2dpHbsOrPUzLXltXiQfDSGzmR5tmqR2HiyM8d57OK6GoaCKCNkMEbYomNDWMYNlrWjsAXmfE+L3c6rTajsj8+KbRbiljtF9E6TDYBT0UYY3Ivec5JX29N7u0/AdgCzKItMyCIiAiIggnUHlieKD2D8KgqdlBOorq4virDk7Yly7erVWP+anZAREQEREBERAVCo7PFV1QqOxB9wjJVF8Q7v98V9oCIiCMfKFb+KWcq6A/wSj7VrWmcn5IYdzNGPcJPuW0+UA2+DnlV05/1j7VpumL/AMkML/xoB7hUfcg3XUE++DMHCpqB/ED9qkdRj5PUl8IcOFbOP4Ij9qk5AXO3lHfnKl/YW/Xyrolc7eUd+cqX9hb9fKqxuI/CEr5c8AXJtkvcJwqqxCdlNRxOke7c0bg3te925rRxK9Uz+LWsC1GvTVp0R+e6EGi3NUrZ0r5HCOFrnuc4NaGAuc5xNg1oGZKm/VlqQbDsVeLtbJNk6KlNnRxHeHS9j3ezuHbc7to1caqKbCmiWTZqK0jrTEdWK4zZCDuHZtbzyGS3xebZmbezLntLs/iPJMppimNIeAL1EUNcIiICIiAiIggChrG4NpXUecnooKh8vyjsmNjqSJGPv80SDZJ7LHgp9a8EAgggi4IzBHFapp/q5pcXiaJiYp2A9DUMALmg72OHrsvnbLkRneKn4fpNo51onmsoW72t2p6drfaYevD3tsOZQdBIo60N124dXbMdQfMqg2GxM4dC93sS7vB1j3qRAeCD1ERAREQFQqOxV1QqOxBUi3Bfa+ItwX2gIiII51+D8TScqmnP8RH2rQdL3/kjhPOpb8POVIOvgfiWb/HpvrQo20uk/JPBh+tP+HnKDdPJxkvhlQ3hiDz74IfuUsKHvJtk/A61vCrYffEB/wCKmFAXO3lH/nGl/YG/XyqVNYms+lwmPZymrHNvFTg7uEkp9VvxPZ2kRfovq9xHSCoGI4zI+OmdYtv1Xyxgm0cLP7OP2jxyuSSg03QrQOtxibZhGxC0gTVDweiiHAfOfbc0eNhmumND9CqTC4BDSMzNjLM6xlmcO1x4cAMgsphWEwUsTIKWJkMTBZjGCwHPmT2k5lXavruVXKudXOskRoIiKwEREBERAREQEREBeWXqII/0z1L4diG1JE3zOpOfSwNHRvdxkiyB7xY8yo8FTpHoybSDzygBsLl01OG8A704DyOV+K6DXy5gIIIBBBBBzBB7Cg0jQ3XBhuI7Me35rUmw6CcgbTuEb/Rf3ZHkt5UZ6Z6i6Cs2pKO1DObn5Nt6d59qP1e9tu4rSYdJdItHHNjr4zV0QIa1z3GSK3COe12Hg1w8EHQSLUNDtaOHYmA2GXoqgjOmnsyW/sdjx9E35BbegKhUdirqjUdiCpHuC+l8x7h3L6QEXjngAkkAAXJOQA4qINPdd2y80WBDzmoc7Y84a3pGNcctmFo/rHc930kGQ1+Y9TMw19I6VvnMr4XRwjN+y2QOLyB6IsDmd/Yo80rd+SuCg/8Aypz7nT/esXjOgmM0bo8SxCk88BcJpxK41IB+bUBp2h77dl+xXusfWZT4tQUkUcDqaaGYl8QsYgzotkGNwtlyIFuaDcPJpk+SxFvCWmPvbIPsWY1na42URdR4bsz1pOw54G3HTuOVrevJ7O4dvBQrofpHiMLJ6LCw7pax0TCYgTPZgf1WH1b7Zu7sA3jepx1ZanosO2aqt2Z64i49aKmJ7GfOfxf7uJDBau9T0ksn9I4/tSzPd0jKaU7Ti45iSovvPse/gpna0DIZDsHYF6iAiIgIiICIiAiIgIiICIiAiIgIiICpzwMe1zJGtexwIc1wDmuB3gg5EKoiCKdMdQdJUEzYY/zKa+0I8zTOdyA60f7txyWr0en+PYA9tPjED6qnvssfIdpxH6KoFw7L1XXPcp+VCsoYpmOinjZLG4WcyRoexw4EHJBgdEtYeHYm0eaTjpbXdTy9SdvHq+sObbhZ+cblE+lHk/QSP6bCJzRyX2hE8udCDxY8deP+LlZaHiuM6RYUejfij37OWUjpx/NYg6YZuHcsZpFpPSYfCZ62ZsTBk0HN8jvmMbvce5c40en2kFWbNxJ7b5erF/oYtvwXUlXV0kdRjWImeLfssllmmcL32A6QAMB5X+1BYYppTi+k8zqTDY3U1CDaUkkN2fnVEg38RG342upS0C1YUeEsDmDpqottJUvA2s97Yx6jeQzPaStkwjBqekhZBSRMhiaOqxgsOZJ3kntJzKvUHllHemupLD6/alpwKKpNztxN+Rkd7ce7xbY96kVEGoavdW9LhMI2AJapzQJ6gjrE9rGfNZfs7e3lt6IgIiICIiAiIgIiICIiAiIgIiIP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638300"/>
            <a:ext cx="404812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1532" name="Picture 28" descr="http://www.clipartbest.com/cliparts/bcy/7jo/bcy7joMcL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88976"/>
            <a:ext cx="2545355" cy="303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http://www.clipartbest.com/cliparts/bcy/7jo/bcy7joMcL.pn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23846"/>
            <a:ext cx="1536731" cy="183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8" descr="http://www.clipartbest.com/cliparts/bcy/7jo/bcy7joMcL.png">
            <a:hlinkClick r:id="rId3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29" y="3429000"/>
            <a:ext cx="150838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 descr="http://www.clipartbest.com/cliparts/bcy/7jo/bcy7joMcL.png">
            <a:hlinkClick r:id="rId3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21" y="3374191"/>
            <a:ext cx="1554311" cy="185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11560" y="4797152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There</a:t>
            </a:r>
            <a:r>
              <a:rPr lang="tr-TR" sz="3600" b="1" dirty="0">
                <a:solidFill>
                  <a:srgbClr val="FF0000"/>
                </a:solidFill>
              </a:rPr>
              <a:t> is </a:t>
            </a:r>
            <a:r>
              <a:rPr lang="tr-TR" sz="3600" b="1" dirty="0" err="1"/>
              <a:t>one</a:t>
            </a:r>
            <a:r>
              <a:rPr lang="tr-TR" sz="3600" b="1" dirty="0"/>
              <a:t> </a:t>
            </a:r>
            <a:r>
              <a:rPr lang="tr-TR" sz="3600" b="1" dirty="0" err="1"/>
              <a:t>bag</a:t>
            </a:r>
            <a:r>
              <a:rPr lang="tr-TR" sz="3600" b="1" dirty="0"/>
              <a:t>.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4709877" y="577772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There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are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/>
              <a:t>three</a:t>
            </a:r>
            <a:r>
              <a:rPr lang="tr-TR" sz="3600" b="1" dirty="0"/>
              <a:t> </a:t>
            </a:r>
            <a:r>
              <a:rPr lang="tr-TR" sz="3600" b="1" dirty="0" err="1"/>
              <a:t>bags</a:t>
            </a:r>
            <a:r>
              <a:rPr lang="tr-TR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978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xQTEhUUExQWFhQWGB0YGBgYGBkgGBwZGBwYHxkVHxcYHCghIB4lHBwaITEhJiorLi8vGiAzODMsNygtLisBCgoKDg0OGxAQGywkICYsLC00NDQsLCwsMCwtNCwsLC8sLCwsLCwsLCwsLCwsNCwsLCwsLCwsLCwsLCwsLCwsLP/AABEIANgA6QMBEQACEQEDEQH/xAAcAAACAwEBAQEAAAAAAAAAAAAABgQFBwMCAQj/xABPEAACAQMBBAYGBgYHBgQHAQABAgMABBESBQYhMQcTQVFhcRQiMoGRoSNCUoKSsTNicqLB0UNTY7LC0vAXJDR0g5M1c7PhFRYlRKO08Qj/xAAbAQABBQEBAAAAAAAAAAAAAAAAAQIDBAUGB//EAD8RAAEDAgIFCwMCBAUFAQAAAAEAAgMEESExBRJBUXEGEyIyYYGRobHB0ULh8BRSIzNy8RUWNGKCJJKiwtJT/9oADAMBAAIRAxEAPwDcaEIoQihCKEIoQihCKEIoQihCKEIoQihCKEIoQkLpVnaZI9nxuUNyGeVhzWGPH96Qxr4jUKpaQrBSw85mbgD84XVimg55+qr3cveH0uD1xpuIT1dxH9mQD2h+o49ZT2g94NWYZWTMEjDgVC9hY4tdmEwVImooQihCKEIoQihCKEIoQihCKEIoQihCKEIoQihCKEIoQihCKEIoQihCKEIoQihCWdu72JBfWdp2zsesY8kUq4iBPYzygKP2TSawBttS2NrpmpUiKEIoQszjb0nad3JnIV1tUPcsK6pMH/zXcfd8K5DlLUWc1m4X7zh7ea1qAakTpFx2hbzW8wuLfHpEYwVJws0fMwsfHmrfVPhmqeiNKfp3WPUOfZ2/KsVNO2oZrtz/ADBaBu9tqO8gSeLOluBVhh0ccGjdexlPAj+Fd0CCLjJYRBGBVlSpF8JxzoQl7czelNoJM6DCxzNGveUAUpJg9jg6hSAg5ItZMVKhFCEUIRQhFCEUIRQhFCEUIRQhFCEUIRQhFCEUIRQhFCEUIRQhfGbAyeAFCFj0UAvlubiTUPS31Iw4MkSHTbFT9UgASD9Zia47SmkHtrQWHqYd+34PBbdJTtMFnfV+D5TvuTvI0wNtcEC8hUFuwSx8hcIO48mA9luHIiunpKtlTEJGd/YdyyZoXRP1XJrq0okUIWZbk+1Ln2vSbrV36uvlz78V5/yjv+pf/wAfQLZi/wBIPzapmwne4tiJiGubd3hkYADUyHg2BwAdCrj9qs2qDIJgYxZjgHDsB+DcdyZSzlhsctvyou785t9pRhf0d6GSRezrYkLpKB3lFZD3+p3V13J+qc5roXbMR7j87UmkogCJBtWl10iykp9JV8UtOoQkSXbi3UjmFbJmf3RK/HvIqvVTiCF0h2Dz2eakhj5x4ZvSmjvYSrdW8ZZFRY54V5vAnssg5dZGCSB2jK91cvofSnNyGOU4ON77ifn171r1tIHN1mZj0+y1DZ97HNGksTh43AZWHIg9tdgsRSKEIoQihCKEIoQihCKEIoQihCKEIoQihCKEIoQihCKEIoQihCXOkS9MOzbpl4M0fVqe5piI1PxcU1zg1pcdiUC5sqPZxht4Ash0oWjt14E8ThUHAHHEjieAry6bnZpSW4mxcfUrcqZObc0DYq/bmzJFdXiYJcQnXDJjhx5o3ejj1WH8QK0NF6RNO8PHVOY/No2KSWNtVHhn6FPO623FvLZJgNLcVkQnJSVDiSMnwYHj2jB7a9BY8PaHNyOK58gtNiranJElbW3UuI7h7iweL6VtckM2oJ1mMNIkiAlSwAypUgnjkZrL0jomKtxcbHK6sw1Lo2ltrgqguLbaEN/GcWkDXiMr+vJKuYF1deVKR4IXEfPByueVZ7eTcRhbFK8kNJIsLGxzG3C+PG+9N57G4Ct9zbKzF2x9NW9vo0OSCoSNGIDhI0JVSTgEks3IE8eO3S0cNM3ViFvUpssz5TdxT7VlRLPd85es2nDH2QWzSfenfQD7lib8RrA5Qy6sDWbz6fgWloxl5C7cFNuxHIzxxnMsCrrXBzpYErz58AeXcRXDRl7AHvHRdex7RmrUFTZ5Dtqpt39omwuQpP8AudzIFI7IbhzgOO6OQ4BHIMQeGTXb6E0jzg5iTMZdo3cR6cFW0hS6h5xuW1adXQrMRQhFCEUIRQhFCEUIRQhFCEUIRQhFCEo9KNy62QSKQxzyzwpCw5hxKjlsdoCI5I7gahnmEMTpDsF0+Nhe8NG1TNzN4jdRskoCXUJCzIOWT7MqZ46HAyO7iOykp6hk8YkZkfyyWWN0bi1yYqnUaKEIoQihCod+9lPc2E8UXGQqHjHe8TLIi+9kA99Ne0OaWnalBsbhJdvewX1lNAsqpKwOFcgPHKuCoZDxDJIoyPCvOZYJ6Gra97CQDY4YEZHxBK16lzZmh7Ds8F7l3wtZLWN5JESc8GhB1SiRTpkQRrliAwOCBxwD202PRVS2odHG0ubsNsCDiDfLLwTaaoaw3cbDamDo4sJUjuJZI2iFxN1iRuMOFEcaamX6rMVJ0niOGeNd9QQOgp2xvzHzdUKiQSSlwyVvvZtdrW2aSNQ0rMkUSn2TLKwRNR+yGYE+ANWJpWxRukdkASeAxUIFzZZ1tDdTaxdWO0muFx60bPLbjPeGtyeOeWRiuYp+VsGt/GiNuw3+PdLUUkj2WjfqnfYHyP2UKLo5uZZGkuJYeIAXrDLdMoHPS05UDJ55Dfwp83LCBv8AIiJ/q/Cqw0ZK9oE0rsL9Xo342xw7CrK83WisI47mJne6S4twsh0g6XlWJoFRAFWMpI/qgdueYGKmjtO1VbpBjX2DSCLDLInxuPy6ttpYoIy1g7d5v2k4nvWsV2ajWdb9L6Pfx3L8IJoRAXPspJG7MgY9gcOwBPauO2sTTtI+aEOYLlpy7Cr+j5mseQ7avm0L1IbyC7DDqZ09GlORhWyWgc+GoyIT+utcVFE6WmfTkdJp1x2jJw8LHuKJGlj8VUb03Ud2ZbSzIuJpRpxF6yxsf6R5F9VAp45JzkcATWtoXR9UZGSOaWgG9zhh91akqWcwWuNzktbjBAAJyQOJ7/Gu6WMvVCEUIXkOCSARkcx3ZoQvVCEUIRQhFCEUIRQhFCEUIWZ7bvfS9oMw4w2eYo+5p2A65/uDEY8esrmuUFXZop27cTw2D37gtXRsFyZDwC47ZV7KWO9jBLRL9KoHGS3PGWPzQ+uviv61ZmgdI83LzZPRcbcDsPfl/ZS1bBPGXtzb6fmK063nV1V0IZGAZWHIqRkEeBFdwsVdKEIoQihCot697ILBVabWxfOlI11SEKMs2nPsjhk8hkd9Nc9rRdxshIFzv9s28Vp22Z6QEB9aRbQvwzwIaQuBgcOHHsFTNic4XCqS10EUgjeSCex3ra3nhtVHu5vm0Im9DtrVXuJTKqRB5XjQqipEIbeMKCAoJy6jLHlypkroom60r2tHaU39VI5xbHE42wubNHiTe3AFabuFt24mRob5Al5CFZwuNLJLko4xwyMMhAzxQnkRVWkq4qqPnIjcXI8Py/BX3NLTYqy3u2S1zayRxkLKNMkTHkJYmDxk+GpQD4E1NJG2RhY7Igg8CkBtiq/YW0xcwJKAVLDDIeaOpIeM+KsCPdXktZSupZ3Qu2HxGw94V5rtYXU+qycqHbw13ezom9hrlnP7UMMskY/GAfu11HJSNpqXuOYbh3kKCc4J4rvlVSHvN0n7Ngd7aXVMwJjdFQFCeGULOQhwTg8eBzmgYmyQkAXKRN8No7OaAww7KS3lnGFmlW2jRACC7CRXbB08jjmRz5VKYXg2OCot0nTvaXRkutsAJPha/wAbVb2W/wDdsyehWcHo8eXmSAOw0KMsFm0JHrPJVUMSe4ZqlV1lNS2EkguSBbbj7dqsU8skx/luaLZmw8rk+NlrFheJNEksZ1JIodT3qwBB+Bqwp1IoQihCyzbm2Jo9q3F1bZeO3SK3mhHKbTrkkA/tEEi6fHUvbWdVaRjp52RP+rM7t3dmrUNK6WNzxs/CtK2dfRzxJNEwaORQysO0Hl//ADsrRVVSaEIoQihCKEIoQihCpt8drm1sp51GXVcRg8jI5Cxj8bLSOcGgk5BKASbBKG62yRGscWSwQZZjzZicsxPaWYknzNeZV9U6V7pTm4/ngF0T7QQho4LvbXrXMVwzhcRXMkSYB9iMhDnJOTq1ceHZwqN8TYHsa2/SY1x4nHDusqlE865G+6sui+U+hmEnIt55YV/YVsoPcjKvur0qklMsDHnMgLMnYGSOaN6b6sKJKvSPtiSC0KW//E3B6mHjjDMCWkz2aUDNnvxUU8zIYzI/IJ8cZkcGtzKt92tsJd20U6fXX1lPNXHB4yOwqwII8KkBBFwmkWwKXXGNsT6/ae1hMJP9WryiVQf2yhI/WXwrkeVrX83ER1bm/HC3up4LXKmzbAtJW1SW0Dv9p4kLfEjNc9Q1UoYYw9w4Ej3Urmi91NSFUGlQFA5AAAfAVn1DHNedY3TxkqndlhJf31xnCRJFa5zw1IHlkPu65R7jXoPJqAxUIJ+ol3oPa6qTG7k3RSBlDKcqwBB7weRrfUSS9lx9Tf38IGFdo7pR2fTKVkI85ImY+LeNcNysgtLHKNoI8P7qzAcCFe1ySsKk23/xezf+ab/9a4rqOSn+qf8A0+4UE/VTbtBXMUgjOJCjaD+tg6fniu+VVJ26FlbzbMtlEaNGYgGR1BGvlKGBHFus16s9ua890jHJ+pe8Eh4OdyD2eVrditsIsFItN17KJtUdpArd4iTI8jjh7qx5K+reNV8jiOJUga0bFI27frb200xHCONmx34Bwo8ScD31HSwunnZGM3EBDjYXXXcV0jto7PWDPaRRRzp2qzRqwPipycHwI5g168qCZKEKo3s20LO1kmxqcALGn25XIWNPexGe4ZPZTXuDGlzshilAJNgkrdrZJVAhbU51SSP9qVyWdz5uT7q830hWGWV0p2ny/t5rogBTRAfnapO5V4bW7azbhDcapYAeSTLxmhHcGH0gHeJK6/Qlbz8Oo44t8xs+PBZdfAGP125FaHW2qCKEIoQihCKEIoQqfe3Yxu7WSBW0OdLIx4gPGyuhI7tSjPhmmvYHtLTkRZK1xaQQlKxub23LCXZ0zH7UEkLocZ4jU6tg+IBrjarkxO8/w3tt23HoCtGatbIBcEEKq3W9PnskEFoq9eXnaeaVBHmZ2kyEjLSMBqAwQp4ccVbdydMlRzj32aAAAM7AAcB5qCKpEeIGK0PdXYYs7dYdZkbLPJIRgvI5LO+kchk8B2AAV0zGNY0MbkMFWc4uJJVvT01Zzt+Q3G1WUezaxLEo/tZ8PIfdGIh941zXKOp1Y2xb8T3ZfnYtPRzAC6Q7FCt7p9n3D3CBmgkP+9QjiQRw9JQfbUcGA9oDvAqDQulA20Ehw2H24bvy0tdS6w51nf8AKYd+nQ20O0YWDejMsysvEPbyYEy57QYzq80Wug0hSCqpnxHaMOOzzWSx2qbq5Brydji1wIV5e5au1ouGuCa1ZvdXh9GuLFCQ11tC4V2HMW40vOeXbrEQ/b8K7yCr5jRccu3VAHHIfKiih52bVTRuJvIi2/o11Ikc1oFjJchRJEBiKZSxwQVGD3MrDurSpKltTEJG7fI7Qo5ojE8tKi3u2raTa1s1vcQymS3micRSIxBjaOSPOknsMuPfWLyoi16IO/a4edx8JYD0kzV54raX98ZeqW3uT7NtcxyPwJxG2qKRsAZ9VJC33a6Dk1OIq0NP1Aj39rKKYXap03SPs0RPIl3E5RSRGGxI5A4Iqtgkk8Bjvr0Um2JVNUm5O0gZzp0iO8gS9VFORHK2Fuo+fLrCjY73auX0/AGvZONvRPHMeV/JTxHMJvcca4ipbaQqyMkub/kCxlJOArRsc8sLLGcHwOMHwrQ0EbaQi4n0KZL1ClRZ5XuZtq23GZpSYlyQs1sirGIj2euI9ansJU99dhUaX5mu5s9SwB7Dv7sipY6LXp9b6sxw3LWNi7VjuoI54jlJBkd4PIqR2MpBBHYQa6AG+IWakvfeczbQggP6O2i9II7DLKWjiP3VWU/frD09UGOnDB9R8h+BaGjog6TWOxfNszyW9kZIm0yvJCoOAeEk0aEYYEeyzfGuKp2Mnqgx4u0Bx8Gk+oVitkJdYbFE35HVmOZeDRTwSr59YqlfvKWXHbqNaHJ2VwqWAbbjutdLL06Q32fnutOr0FYyKEIoQihCKEIoQihCx3G1rlpLy2uJOpnkfRCswTq1jdkXhJHIp1KqscaeJPCsiTTlPBM+OVrujtHAHjt+6bJDM4AxOA4gn0c1QbHdza0WY0aZYDkmMXqr67tqZtccIIUkk6VA4k8aj/zPowG/S8FCaWtLNXnGg3z1TlwLs+2/crbY/R7KGMtxe3HW5zGsU0hSJuwgylmcg/awDxyKwqvlXI6T/p2ANvtxJ+PPir0NMWsAe7WO/Aelgn3czaslxbkzYM0UkkEhUYVmiYrrA7NQw2OzOK7KmmE8LZR9QB8VERY2SfuqddzcyHm95cZ8o2MaD3Ki1xPKWQmdw3AD391r041aQneVOtp/SoTME0SK7xyR5zhonZWGcDPLPLiCKyHs/Tyc0TcEAg9hF/ztT6So+lyTdt7Xk2fBNapAZ7W9WRUTXp6mR1brAvqn1GBLheGCG5Zrt9DaQM0ZjkPSb5j7KrW0mq8Fgz9VoW6t711lbSnm8KMfMqNXzzXn9dFzVTJGNjj6prTcAq5blU0nSpgeHwkGayrdPZrNtHaEjkn/AHl40B+qpId8DsyCn4RW1X1NqKCMZBgPfkPdWqNuqHyd355KVv3umtyhQgdanrRMeR/VJHHS3I93PsqHRWkjTv1vpOY/NoVmWJtTHcZ/mCS90oo4b20kWPq3W46qRSeKmRXQqc+LDj2ium0p/HoZLG4LbjuIPss97GBoIFjexW915qhVO9lzFHZ3DTECPqnDZ7dSkBB3kk4A7zVugjkfUxtjz1h5be5NdaxusY3U2Ij3NuDGoMKCWQhQPXGFRTjvbLfcrvtL1Rip3AHrG3dt8sO9WYYWl7RbIXP5+ZJk2fswWG147oYW3uC0cp7I3k4rnuVpAvHkCT4VkCpNXRcwcXsII7QM+8An8umVdPzb+cbkfJa5Lzrma0WeD2KFuST+kWUSQpZj2rpwp/VijIaWT4AKPFxVvRDdSQ1JyYL8XHBo9+AKc1nOODN/opmx9nKUKgBVVQiAchjGMeQA+NQ1E5DgTiSblaU8vNaob+BRtz7o2t89seEV3qkQfZuEH0q4/XQa/NG767jQNZz0PNuOLcuGzwy8FmaQhDXiRuR9furTe3dieSdbq0aPrOrEUkUuoJIqsWQh1BKMpZ/qkHV2YzV+voGVjA1xsRkVXpql0DrhLO8T7Q/3OGW0hQNcxgH0r1HaJWkRCeqyuWQHkc4xjjwxIOTXNPe4SdZpHVy1sCc8cLjvSyVAeb223V9b7rXE86T7QkiWOJg6W8OoqWQ5RpJXALBT62kKBnGScYrS0boaGi6QJc7efYJJKlzmagwCdIplbOlg2OeCDj4VrquulCEUIRQhFCEUIRQhJWywbO8ks2/RTF7m1P7TZuIPNXcOPCTwrltO0uo8TjI4Hjs8Rh3Dep4nbFeyDjXFVUYY/DarDTgvDHAz3VXAunLJdk9KywWgis4GnupXlmkLArFG00kj4PaxUEA+yD2N2V6/AwQQtjv1QB4CyohrpHdEKLupvTLbSO12hfrZXmLQrkK0hJdCg44zxBGeJOe+sDTGjDWHXiONrWOHArUi1o4zG/I7sbK2h38tre7leITSQ3QDlViZWW4UBTjrAoIdACePAxnvrKOg6qenY14DXMwuSCC047L9U9mR7FWxDsAcez5VFtbaUt5In0XVxo+pI86pGcgqM6eAwGOFGedbej9HCkBJdrOIt2K85zn2LsAPHvWh9GYZbBI24NFJNER3aJpAF9wwPdXJcoGate/tsfIe6ostbDtTaPZqs0Xpfzej6kibk/pZ8+16Xc6vPrHx+7j3Yq5pL+Wy2Woz0Hurkf8Apjx91Y7DZ5opoZWLT20zxljgEqTriYgAcDEye8Gq1UGxSNkjFmPaDbyd4OBUNNMYzj3pC382cqzQyjKtI3VvpOG1IC8UgI5MhUjPiO6um0JOXtfC7EWv2Y4EcDdWqqNpcDvw9wV5G8m0MY9NbHf1MGr46P4Zq1/gtBe/N/8Ak75Vf9P/ALj5KuudcrB55ZJmU5UyNkKe9UGFB8QKvQU8UAtEwN4D1Oae2BrTfMpm6MrbU8sh5vNoH7MKgY/Fr+Nc7yil6QZub5n7WUsZsyR/d7fKadpQRXEZdMSQSakYYOMglXBB/WBHmKxIXyQvDXYOFiPUeSdTStkbqOXLc/abo5sZ2LMil7eQ85IQQNDHtkjyAT2gqe+p9KME0balgtscNzt/A48DcKlJEYn6uzZ+digXDdZtK6ZucKRQp4Ky9ax+8WA+54U9g1KKJo+ouceIOqPADzVmhaC5zu73VnvHFpWxjHNruLPjoDyN/cqrRu1jM/cx3nZo9VVqH6779qX+k+4aLq2hfRcCdDEw4kNpbU2DwICFs54ca2OTRdzutsDTf281PMNena3bf59lTxb67TuQlhcmJVuXWI3MXqyKCctwzjLKCo9Uc662rq+Zp3ytFy0E2Wc6mewi+SspdwL0qI2nSWNcEa570cV9l9HWMoYHjw5GsVnK+l1elCb8fuPRUX6PqC67ZyB/S3/5XOPoxnlVUupoyMYaTMssxGeSmY6I896r2Co5uV8QjtDFjvJ/v7J7dHyGXnHykjYBYDyxPeSrw7vw7JWKey1JplijmUszCaOWRYzrBONa69SsMY4jkcVV0LpuqqKwRSm4dfZa1gTh4K5JG0NuFqFdqqyKEIoQihCKEIoQlPf5dBsrjshulDHuWdXhz+KRKzdLxGSikaM7X/7cfZPjNnBW0vZXnVZi1rlbauEq5UjvBFUWmxBT1+fNlOsdsjEYAUZwO3lyHMk/OvWXYuU8RDYgexT5dlbRUr1to8UbcdaoZiO7KRNqH5juqnT6R0fK7V54Djh628lSqKyoYzWij1juvbzXmDdy7nlyIrh1QZjKQiEFiCGybs8gO0A+14VPJpHRkF9eYHhj6XVB1VpKZrS2NrDc5m+HZbPxFlZX+5lxaQPfPIUeLT9GJTITGWxIzSaVAYZBAQAAL254Zken6epqmQQMIab4nO+zu2d/ZjbpxPHd0z9Y33WFt1sfUq23I3ths0miujIuZmlR9DurBwpIJQMQwbVzHaKz9N6KqKqYSwgHAA4gG4422K08FjjhgmKfpMsgv0fXTHuSGQfORVUfGs+HQleWGNzQ0by4e10zM4A+CRX3guvSpbqFY4RIVJhbLA6QB1jMpGHIAB08MAZzzrfZoeE0zYJSSRfEYZ424cceCsxMkaDljs/Nq8XW+V4l0JlFtE80fVyY1spEeWSQhivrLkqDnk/HkKRugqcw809znAG4yBF8xtwOB7lC6JweMRj+diq12gJ5tUlx18ygkcgqg89Kr6o8TxPea04aWOnZqxtsPM8SrDHNc7F1yPLh+XUypFMihCYejfaccUjwSMFbrWdcnGpJOORnnhiQR4CuY5QUsjjzrRcEAcCPsmN6jo9t7jt2pp2XMltc3VtKyrFKTdQliApV8CdMnhlZMt5SisSdrp4Y5mC7m9B2+46p724f8VSYSx3mlO+3ps/TbXTOmIZHdpRxUJ1bpoDKDlmLLwGeXGteLR1UaWS7D0gABtvcG/YBY5qzVzseGgZ/Zct9d6bSQme0a4W40hOtC9XCRn1RKJ19YAk40rq44zU2jNFVbRzdQG6l72Ju7t1dU4X7TbsVcPe06zLjt2eaW7nfKdprZpL1W6vXhkWIFWZQC3EEcRqAYjhnxrZj0NSNa9ojNnWuLnYb+qR4brDpjyVtHt/ZmGkuBdTy9sxcvpz9UFAsaA92kZ8avwUrImascdh2e/3THTNY8AyC+z7D4VZNfQXGTas6aSGVnILq6kFHACjgGHjypr2DFrhgcDwOYVtrhMwi62LdDbnplqkxGl+KSKPqyIcOPLPEeBFea6SozSVDotmY4HL44qAE7VdVRSpc3vuED2MUjKiS3keoscDEQaRVye+REX310nJeEPrC8/S0+Jw9CVDOein2vQlURQhFCEUIRQhFCFnXTdvIttYGALrmusoi8fVC4LS8O1eGPEg9hpDa2KUAnJMuy7nrbeGT7caP+JQf415fWR6jC39pt4YK404rtWUpF+fmRo1YKNTQTsQveYZyQvvC499epMtNAL/UwebfuntBdBYflit92dex3EMc0Rykih1PgRkZHYfCuFnpr3Y4WcMO8fnuq4K6VjqVJfSvc4s0h/r5kQ/spmRviEx763uTkOvWa/7QT35e6S1yB2/dZ/Xcq+vJR3aOOPGuWRYlJ5Aucaj4AZOPCmvcGNLzkAT4KKZ5Y24TLd9EjqwaO6Mwxgx3HWaSe8PE4I+B99YUXKYwu/jwgjsP56rKqIZJW2ZI5p3i3uCF92f0VMHZ3kgTVp4LCZSun7L3LNgnv0/Cll5YtbfmIR3n2x9VVOjDIAJpXutfbq3vv1bLvvZuZDBaB0LSXXXwqkshGo65Fj6oBQFVNLt6oAHbxIzVfR2mquvr2iQ9Egiwyyv6gK5BTxUrQIxbG/zxXhdw7ntaEfeb+CV1XNOV/wDVM7V3O4bqpaSeNVUEscHAA5kk44YpeaO9NNWNyUDNs6dhGss1y3MKluo9466RflxqWOncTZpVSq0lDEzWlGHj7KDcWVklwgFs4SLJlFy0MGosp6tVOpsjmxxx4DhUwp3i4cbcTZUH6WpiGviGte/VaXZYY7u9MOytqopMsthH6CcIskfWnErZ0jXLp1KcBSyqACy86pPnpmzcwHAvsTbh7q7TVM0wuQWC9sbe11B2daQz3ltFcKDBLI6suSBqMb9Wuc59rlxznTVKufKync+I2cLdwuL+Xkr1UOiAck/T9HERDL6Vd6GGCpeJhj7J1xEkeZNYkvKjSMTfpI4HzxWKND0ZdrBliMcMPCy6WfR7aqEEpluEjxoSZwY1wMD6NFVTw4esDWbVcp9IVDNTWDR/tFvcnwViHR1NC8yMYNY5nae9fd84YkksZSqKyXCx5IGOqZJOsQ/qhRqx3qKn5LyyfqXMv0S0k8bjHirUgOFs1WdF96OtvogMAyi4X9mUaSPcY/mKfyoi6cc28Fvgb+6kcNV5HBP9cqhZ5002ay21srcM3GnPdmKU/mBXTclnltS/+n3CY5geQ0q26GN6pLmCS1uGzcWpC6jzeI+w5PaRjBPdpJ4k134NxdU3tLXFpWj0qaihCKEIoQihCwHpuuDLtQRqc9RZscDnrfX/AAKUx5sBxU0DSSbbita2E6NaQGPHVmJNOOWnSMfKvM6vW1Hh2dzfjfFTtzUqshSLEtrw6L28TuuGb/uKj/mxr0nRj9eiiP8Att4XHspqc4EdqceiG8IW5tifVicSIO5JgSVHhrVz96sjTUYZUskH1ix4t+xCryN1XEd/in5+dclUNtIQlGSQ+lsfQWp7RdL84psit7kwf+peP9h9WpR128Ui12ivLlcBsBoziRGV4z3OhDL7sjHvpC0OBa7I4eKjlZrsIW3bvbXW8tY504CRckdqsODIfEMCPdXDVcBaXxPzH9we8YqgDtUusJSpR3z2ikV1YCbIi1ySnAz68aYjBA7i5bzUV1fJVjeckkOYAHicfRRuaXkNCsRvZZ4z1w/C/wCWmu15xqTmJNyXt8d57WWFIw5aNp4eu9Vgph6xdYJYD1cc/DNQVLyYXiM9LVNuNtnakdA9ouRgnLauwLa4A66CKTHLWikgeBIyPdXnhdNTjXp3kcCU7A5qPs7du0gOYbaFD9pY1Dfixmqc1dUzYSSOPeU4NAyCoOla5AshF9aeaNV8kYSMfcqH41p8nYi6sD9jQT4i3ultcgdqzm4h1qRkg8ww5qwOVYHvBwa7rDIq69ge2xWyblbYa7sopnGJCCsmOWuNijEeBKkjwNcVW04jlkh2DLgRcfm8LOGCta51SrOeleUmayT6v00nmyiNV+AdvjXWcl2D+K/b0R43PsEsYvIO9VO4khXacWPrwyqfJTGw+Y+daPKFgdQk7nD3CfOOk08VrlcEo0m9K8ebJW/q7iJvi2j/AB1u8nH2rbb2uHv7JL2IPaEm9G03V7djA/prd1b3Zb/AtehwnoqKtFpL9i36plURQhFCEUIRQhfnXeiTXtraLdxjT8KKP8NQT7FeoRiSumytrXVqui2n0xZyI3QOi556eTKM8cZxWTVaNpqk60jcd4Nr8dh8FYNOL9E2Uu43q2g4wblUH9lCob8TlsVWj0FQsN9QniT7WQKc7XeSqIo8ZOWZmJZmYkszHmzMeJNawAaA1osBsGSnYwMFgmHo7uNG0lGeE0DrjvaNlZfkX+NZGm2Xp2v/AGvHgbg+yrVA6QPYtal51xVYLSdyibkkjpYhzZxv2RXEbHwDao8//kFavJuTVrNX9zSPQ+yW9nA9qz+u4V9FCE99EFx9HdQ59ifWB3LKinh94OfjXN6ZZaoa79zfME+xCz5BZ5H5ino1xzxZxCVZ90owNJLYoiszapjhQSeCKOQ866nksCXS8G+pTmEB4v2qusNyrmT2gsQ/WPH8K5+eK68RuKldUsGWKrt59jJA3U9YJdSevwAwSSCuMnspHDVOCfG/nGm4T90Z7VaeyVZDmSBjA5Pb1eNLeZQoT4k1x1fCIapzBkekOBzHcbqiRbDdgmU1zDhZxCkWc9LI+ksj4zDHminPyx766rkucZR2N9SnR/zB3pQrrFdWidGrLE11arKsqo6zIynhpnXLDHZiRZOHiO+uc01DqVDZBk5tu9v2IWa6+sbi2KcWrjpBZ5HanhIfSNYCW4ssusYC3A1N7OdCPgns/Rn+VdVyWNzM3safC/ygO1Xg2S3uVOqbSgL8njljQ9ms6GA96owHwrS09G59C7V2EE8MR6kKWo6zTxWv1wCjSz0lRhtmXWTjSgcZOOMbK6/NRwrU0K8tr4iN9vEEH1TH4NukToxi17dU/wBXasw950/469Nh6qZWG8nct7qVVEUIRQhFCEUIWD9KWwp7S/mvVieW1uFVnZBkxsigHV3A4zk4HreHGORmsFYp5uaOOSTYd6ISQCHUHtYDHyJqExOV0VbCcbhXYOeI5VErS+0IUnYk3V31k/dOE/7qvH+bCqmkI+cpZG9l/Ag+yr1I6IPatvlrga7MKs1Vm37JJraaKQDQ8bA57OB4+Y558KgpZXRTsezMEJXC4ssR2dKWijY8yik+ZAr1FwsSrsZJYCdyk0iemfovl038qcMS24bnxzC+OI8RLw8jWPppl4437iR4i/8A6qlUdfuWnvzrhqgWlKaMkmdIlzJb+i3cYBMUpRsjKhZ0K5OCPrhB766DkvPqTvj/AHNw4j7XTS0Fwvkl6ffW7YYDIviqDP72a7TnHK0KaMJediSSTkk5JPMk8zTFOnHokuMS3kXeY5R95Sjf+mPjXOacZaWKTeHN8MR6qjMLPPcVoj865GpFpSkbks46WP0ll3Zm+OlMfLNdLyXzl4N9SnR/zB3pQrrFdTJ0YE//ABGQDkbb1vdINOfi3zrH01bmmf1H0N/ZU6jrjgtSfnXD1ItKUxuSQulqL6G2f7NyAfJ45F/PFbnJl9ql7d7T5EJW9dp7UhTxBhhhw59oII5EEcQR3iu0VxzQ4WKaNpXUlvBGsW0riSUqNQ1QSIvDjl2jLE54DLZ7fOlJomgOJiF+y4HgCqbIXOccSAlq7eSYgzzSzYOQJH9QHvEa4XPjipoKWCD+UwN4DHxzVhsDQbnFMnQdZmW/vLsfo0QW6nsJJVmwfDQPxCtOMWas2ofrSEhbXT1AihCKEIoQihCXukP/AMLvv+Wl/uNQhfliJA0YB7VH5VATYq60XYB2Jj3VlLWy5+qSvuB4fnUcos5WqV14greo1YXKTJAaMjWjq6E8RqjYMucdmRxpr2BzS12RBHjgo5G67bBOf+0ybHGyGrwuBp8+MeflXOTcnTI4Xlw/px9VWEUg2eapdub03d2jRuUghbgyRai7KeaGVsYB5HSoPjV2i0HTUzhIbucMr4AHfb5JTxA49Y+C+7tx2mvTc6guAFIOEHg2kah4EcO+tpurfpKWXXA6C0Cy3fsWX6OON17wxb97JNThjdioullBxKrzsiG12jZPEugSieFhliM6FkXmTj9GaytMsaKQu3EH2900yOeRdOMnOvO6o/xSpW5JX6RXU2MsXAyT4iiXtaRiNOB4H1s9gUnsrQ0FFJJXRlmw3PYNvwmyGzVTr0et23Az4RnH94V6LzXapv1Y3JX23straUxMwYgAgjtB5cOw+FRubY2VmN4e24Vj0byadp47JLZxjvKSRkfAM3xrG0228DHbnjzB+yrVA6Q4LWJedcVWD+J3KNuSS+lSy1WXXD2rZ1m814rIPwMT5qK0uT1RzVYGHJ41fceYt3oJ1SHblnld2tBW25W2I7S91zMEimi6sueCo6tqTUTyBBYZ5ZArL0tTvmia6MXLTe20gixtwwVOpbZ2t3LW/SUbirKR3gjHxrhKkEynBRtySN0n7Yt2tuoWVHuDJEyxqQzDRIpZmA9kBQ3E4ra5P0s4qhLqkNANycBiDlvxsi9yAM7hJCqScAEk8gOfwrtVoJe21tmRZDDEAGUeszdmewD3ipWMFrlVJZ3B2oxVU0s7jDzHB5hRj3cMU8aoyChPOOwc5b30AjGyv+vJ/hqdUjmtIoSIoQihCKEIoQl/pC/8Lvv+Wl/uNQhflm19hfIVA7NX2dUJk6PrGSePq411MHbyAwuSSeQ402UEuwUlM8NiJO9WvSJsGe0tC7lMOwj9QkkE5ODkDmAaGRkOxTZqhroyGpDityhzG7IfA8D50/WvmohHq4tNkw7A2s0hMcn6RRnI5MO/zqJ7AMRkrUExcdV2auqjVlR572NODyIp7iwz8KUNJyTHSNbmV4i2vDnKzID3hwD8c0uo4bEnPRnC4U6e7kkC5ml9RtSMJGyrAEBlOeBwSPImmPaHtLXi4Ow5IdExwyUhtuXxGDfTY8FhB/EI81njRFCDfmh4u+VH+nH7j5fCk7J2yYH63q0lmxjrpmkeTHaAzP6o8FAFaMQZC3VjaAOwWTTSM3lWVxvzdMML1aeIXJ/eJHyqTnXJwpWBLtxOzsXdizMcknmajJupwABYLrsTaS2t5b3D56tNayFQWIV14NpUZIDBc4qlpCB89M5kfWuCNl7H4uq9Q24BWkS9IGzufpcZ8BqLfhAz8q4+fRVdK/CJ3l/ZVg4DBKW+W+a3kLW1sknVyYEkzqUGgEEqit6xLDhkgAAntrX0ToOSCYTzkYZAY49pyw71II3PwtgluumV5R7y6jjXMjAL49vhjtpQCTgmPe1ou5L52nY5/Q8PtdWMfz+VTasm9VOdp79XyV/YiLRmILpP2QAPlULr3xVuPUtdmS2DdPZCQQIQo6x1DO3blhnTnuHLHhVhjbBZ80hc47lhO+96k+1bqSIgpkKCORKqqk+8qaHZJGdfgLKrpimW8dAJ/wDpZ/8APk/w1ZCzzmtJoSIoQihCKEIoQk7pV27b2+z7iOaVUeeGSOJOJZ2KEDAHHGSMnkM0IX5ktbtNKjOCB2/zqFzTdW2SNsBdXu6O8k2zp2liQSxyDDxk4yOeQew5HPB8qUEbUjmuF7Ygqy3+32faXVxLEYYEbWQxBZnxgcuQAJGPHNKXAJrWOJxCW6iVleYJNFxC3e2k+TcP4mnZtITL6sjXdyvt55pUhBjBCs+hnAPDPYD3njUcTQTirFVIWtABzS2lmg5jJ7zUheVWETQvRtU+yKNYpebbuXlLYqcxuyHwJpda+abzdsWkhM27u0DLH65+kQ6W/gf4e41DI2xwVunkL245hWtMVhFCEUISztbbbu5jgOFHBpPHuX+f+jM1gAu5UpZ3OOqzxVfDeTQnWJGdfrKxJyO3ny86dZrsLKLWfH0gbrQN3bBr1lEJGCuosTwC8ASe3OTjFQhhJsrpmaGayYd59l2uzrJ5pszSn1YxqKgyNyAVTyHFjnPAGphENqqPqnXwWNsrSN1kx1MezsA7sUXtg1N1S46z811xTVIvFu0kJJhbAPND7JpxId1lGA5huw9yZ9odIu0pYuqDRQrpClo1IcjGD6xYkHxGKdrBR6jyUpgpEuM/zNJi4p/RjCm2OyZZ8Fsxxn8beQ/176Qua3LEp7Yny54BaP0LFoNqy20bN1LW5kZCSQHVkAbzwcfe8qkjcXC5Veojax9mrdqeoEUIRQhFCEUIWBdKJEm3WDYbq7ZAAfqnOf8AET76imNmq1RtBkx3KmuLGNxh0U+YGfjzqsHEZLSdG12YS/tDYDx5aDLL2xnn7j2/n51MJA7ByqPp3Mxjy3KuhuA3Dk3aDzpS0hMa8OXamp64XinAI5qwPwpzVHIDYEbE8dIO+0F3BDZ2at1SMrOzLpA0AgIAePaSScdnPJqTBoUOL3JOqFWkUIRQhfdm3XU3AY8Ek9VvA9h/1404jWbbcmsdzcl9hTlVdaCvdhbrTXGGI0RE+03Mj9Ve3z5U9rCVDJO1mG1Qul66jtkgsrZVV2BdmGNYU8AS3PJw3+sVNqAKjzzjcXxKzmGIKMD/AF400m6ka0NFgvZpE5MPRtvSmzrhhcauodSAwBOgkqeXPHq44effUoxN1XcSwauzNR9896n2lcCTSyW8YxCjYzx5yNj6x+AwPElHGwsiNtzrFU1RqwihC5TXCrzPu7fhShpKY57W5rra2M83sr1afabn7h/rzpSWtzQ1sknVFgr7Zuwo4vW9t/tN/Adn51E6QlWo6djMcytO6NrFT1kxGWBCKT2cMsR4nI40+IbVFVvODV76HbASXO0toNgtJcPCneEQ6j8cp+CrAFlnOdrG61KlTUUIRQhFCEUIX533uOrbm0G7uqX4Rxj+FQT5BXqEYkrjVdaKKEKBtDZEU3F19b7Q4N/7++nNeW5KKSBj8wqqTdhh7E7eTDPzz/CpOdG0KA0rh1XKJLsq5T6qyD9U8fgcflS6zD2Jhjmbsuob3Wk4kRkPiDTtW+Sj5y2DhZdUlU8iDTSCE8OByXukTkUIXiaIMCDSg2Ka5ocLFWm7+8ggeMXUbSRowJK4JZQfZIJAPxpdQE3CBO5jdV3innbfTIGQrZW76zwDygBV8Qik595HkakyzVYY5BZo8ju7yzOZJZDl3PMnu8v5Co3Oup42avFfaapEUIXxjjnwoSFcXvEH1h7uP5U7VKYZGjavsMjyfo4nbxxw+NGqBmUB5d1WkqfBsCd/0jiMdy8W/l86QvaMsVIIJXdY2VxYbDhi4hdTfabif5D3VG6RxViOnYzEDFWVMUy4yXSKdLOoPcWAPwpbFNL2g2JTHab629ns+ZC/+8HX1ajiWZlAVsjkAeZPdU8WVlRqxjrXVz//AJ1vkNjNFrBlWdnZM+vpZYwHxzwSCM94qdUFrFCEUIRQhFCErb/76RbNgDMOsmkOmGIc3bv79IyMnxA7aQkAXKFh8wuIbv03aaM8d0PpjCBqiPAICMYGAAMHszxyKzoa+nqnljDiPPgrjWyQdK2am7d3zsljMOzoeskdSGnmUnQDwOlW46vHAA4c6u6jWjEJDNI82BSJok59dJnv1H+dN1huTtR37iplttuaL9J9KneODD/Xj8aQsa7LBPbNIzrYhM1ndJKodDkH5eBHYahIINirrHh4u1d6ROXl0BGCAR3HlQggHNVtzu/bv9TSe9Tj5cvlTxI4KB1NG7YoEm7BHsTMPBhn+I/Kn86NoURpSOq5R22Fcjk0bD3g/lS67E3mJhtBXJtnXQ/olPkw/iaLs3pupMPpXg21wP6BvcRS9HektL+1fPR7j+ob40dHej+L+1e1sLluUIH7TD+dJdm9LqzHJq7LsK5PNo1+JP5Ua7E7mJjtAUhN2CfbnY+CjH8aTnRsCcKUnrOUmLdiAcwz/tN/lxTTK5PFJGM8VYQbOiT2Y0HjgZ+J400uJzKmbExuQClU1PXG9ukiGZG0A8s9vkOZpQ0nJMdI1ouSuFntWGU4RwT3cQfgaUscMwkZMx/VKvr3asdls6R/VN1daooV4Fgnss+Owe15nTUsTRa5VSqkcHAD8KzJLJcet6zHiSSedOLzsUYibbFe47RAcgcaQuJThG0G4CZdyt3Wmt2ubaVobuKdxG4JAICoQp+JGfHBBFZVbpR1JUtY4XYWg9oxOI+EkdOJGEjO5WzdGu/hvdVtdL1V9CPpEPAOB/SKPhkcuII4HhsxyNkaHsNwVTc0tNinynpEUIRQhYVbSHaG1ru8k4x2z9RbqeQ0EjUPm3nJ4Cue0/VljBC36sTw+/sr1FGCS87Ey39sJYpIzykRkPkwI/jXLRSGN7XjYQfBaLhrAhYTDEULRuMPGxRh4g16CHh4D25HFZseAscwutCkRQhetlSmGdAvsSsEK+JOAfifzpxGs3tTGO5p4IyK0iz3YupDgQsveX9UD48T7gahDHFXHTsG1Rd7rJNn9WJp0LSZ9VQcjGOOOeD34HKnGI7FGKpm3BVMW0Im9mRD94flTC0jYphKw5EKQrA8uNInr7QhFCEUIXyhCrptu26nBlGfAE/NQRTxG47FCaiIYXUu1vI5PYdW8jx+HOmlpGakbI13VK70icihCKEJn3A2Yk0zM4DCIAhTyLMTg47cYPvIqSMAlVql5a2w2pD6R79braUzjDJFiFe4lPaP4iR7qmcbYBUom62JS3Laq3Zg944GmhxCldG0ojt8HUSzN3sc0F2xIGAG5xXamqReZJAoJPZSgXSE2F1qnR1s5obFNQw0hMpH7eNP7oWuN0vOJap2rkMPDPzurNKwtjx24qJv5G1u0G0oOE1tIurs1ITjSfjp8nNXdAVRbIYDkcRxHyPRQ1sYLdfctK/2kWX2/mP511qzE4UIRQhYPuOvU3G0LV+Ekdyz4ParHAYeHAH7wrlOUUR5xkmy1vf3WlQuGqWpvrnFfSVv1ugZz6RbgdeBhk7JAP8AEB8cDurc0VpMQfwpersO77KrPCSddmfqs5STJKkFXHBlYYYEcwQa6rAi4xCrNeDxXukT1yuYdYxy7QfGlBsmvbrBNcHSRtNYRF1kWQNIlKZkx2Hj6pPiVp+sFCY3nclaYNI7SzO0sjcWZzkn40hcntiAzxXNrND9Ue6k1ilMTTsXkWKjiNQPeDS65Scy3Yu8d7PDxWQuo5q/Hh5/ypLNdmEutJHiDdPGxoHuk1wIZAMZC8SCewjnUJYb2V0TMIBumHYO6c7yqZYykQILa+BIH1QvPjypzYyTimSTtDcDilLpYliW69FtiFXAMoU8j9nw4YJFSBoBLlVdI5zQwnP0SikCgYCj4UlynBjRsXN7QZyuUYcivD8qUOO1NMYzGBV5sXbmfo5yA45MeAYfz/OmPj2tU8M/0vz9VoWzdzZpVD64lUjPtajj7mR86aIyU91S0YWK87U3ft7dSZ7+CPHYRlj5KG1H3Cn8yd6jNYBsWeTb0S6j6LlOY6zJBIPcBjgfHPlSiMNzKa+odILNb4qptotKgc6VxuUxjdUWXWmp6KELzJIFGScClAukLgBcpn3N3Ra5ZZ7hSsAOUjYcZD2Ej7H5+XGsXSelGwgxQm7tp3ff0ToojIdZ2XqtTrk1fSl0n3IWxZObSuiIBxJIYNy8l+YrX0HGXVYcNgJ8re6q1jgIiN6j/wCxWf7Z+P8A7126yFv1CEUIWW9Ke6cyzLtSxXVNGMTxD+ljA9rA5kLwI54CkcV416qmZURGN+3yO9PjkMbtYKJu7t6K8iEkR4/WQ+0h7iPyPbXCVdHJSv1HjgdhWzFK2QXCtKqKVUW8e6lveDLjRKOUqcHHn2MPP3EVfo9IzUuDTdu45fZQywNkxOe9Z7tfdC8t8kL6RH9qMeuPOPn8M+ddLTaWpp8CdU9uXj/ZVHRys2XCoUuFJxnB5EHgc93GtKxzTRI0rrSJ6KEIoQihCKEIsJpbeTrbaVoX/VPA+BHIjwORTw7eojH+02Vxdb7bVkUo94QpGCUVFb8SID8DS6wTebd2KihgC5PEseZPM00uupGsDV1pqeihC8Swq3tDNKCQmuaHZrh6Ave2O7PCna5TOaG8rpHaIvIfHjSFxKcI2jYu1NT0UIXOSZV5kD8/hSgEppcBmVYbK2JdXWOphIQ/0knqpjvHafdmqlRXU9P/ADHY7hift3obrv6g7yn3d7cGGAiSY9fKOWoeop8E7fM/AVztZpmWYasfRb5nv+FYjpgDd2JTfWMrSi7T2jHbxmWVgqL2ntPcB2nwqaGB8zwyMXKa94YLuVXuDsGXal2m0rlClpAc2sTc3YH9IfAEA57SFHEA57nR9C2kj1cycz+bAsaeYyuvsWz1fUKKEIoQihCzXfPovEkpu9nSC1u+JYD9FITzyBnST28CD2jJzUU0MczNSQXCc17mm7UoR73SWsnUbUga3l7JApMT/rAjPDxXUPLlXMVmgXt6UBuNxz+CtGKtBwfgmu1uUkUPGyup5MpBHxFYD2OjdqvFj2q6HAi4XWmJVXbV2Fb3H6aFHP2sYb8Yw3zqzBVzwfy3Eenhko3xMf1glS+6M4uJgnkj/VbDr5dh/OteLT8owlYDwwPuq5pAOo4hUN3uNfR50iKYfqthvg+BWjHpqkf1rt4j4uozFM3cVUXOzbmP9JazL4hCw/EOFXWVdPJ1ZG+NkwlwzaVA9NTkTg+INWdUpOdavYuE+0PjSapS67d69hx3j40WTrhes0iVFCEUIXwsO8UqS4XgzqPrD4iixSa7d65teoPrfDNLqFNMrBtUm2glkx1UE0gPIqjY+OKhfNFH13gd4Sh5PVBKt7Xc+/k/oUiHfI4/Jcn5VSk0vRs+ou4D5sniOZ2y3FXll0aE8bi5P7MQx+83+Ws+XlB/+TPH4Hynilces7wTPsrdCzt8FIVLD6z+s2e/1uA9wFZU+kqmbBz8NwwHl7qdlPGzIK9qgpl5kcKCWIAHEknAHiSaUAk2CTJKt/vsjP1FjG13cHgBGCUHiWHMeXDxFbdJoOaXGXojz8Nnf4KpLWMbg3E+SvN2+jCW4kW62w4kYcUtUP0aduHI4H9kZBwMluVdTS0kVM3VjHyeKzpJXSG7lq8aBQAoAAGAAMAAcgB3VZUa9UIRQhFCEUIRQhRdo7OinQxzxpLGeauoI88Ht8aELN9qdDcaMZNm3MtpJ9nJeM45DidXxLeVRTQRzN1ZGghOa9zTdpVDdRbbsv8AiLRbuMY+ktzlvPSoz+4KxZ+T8LsY3FvmPnzVtla8dYXXKz6QrRm0S9ZA4OCsqHgfNc49+KyJtB1UfVAdwPzZWm1kZzwTDZbThm/RSxyfsupPwBrNkp5Yuu0jiCp2va7IqXUKeihC5zQK/B1Vh+sAfzpzXub1TZIQDmq6bdqzbnbQ8f7NQfiBVltdUtykd4lRmGM/SFBl3FsGOTbL7nkHyVwKnbpesblJ5A+yYaWI7PVcD0eWH9SR/wBST/NT/wDGqz93kPhJ+ki3L5/s6sP6pv8AuP8Azpf8brP3DwCP0kW5fR0eWH9U3/cf+dH+NVn7vII/SRbl1TcHZ4/+3z5yS/lrxTDpitP1+TfhL+li3eqmxbq2S8rWH3oD/ezULtI1Rzkd429E8QRj6QrC3sYo/YjRP2VUfkKrPlkf1nE8SU8NaMgpFRpyKELhd3scQzJIiDvdgo+ZqSOJ8hsxpPAXTXODcyl7aG/9lHwEhlb7MSk5+8cL860YdDVcn06o7fjNQOq4m7brza3u1rz/AIOwMSH+luPVGPtANpz7tVa0HJ5gxlcTww/PJVn1x+kK62f0QSTkPtS9ec8D1UXqxg/tEfkqnxrbgpIYBaNoHr45qm+V7+sVo+wtgW1nH1dtCkS9ukcTjtZj6zHxJJqwmKyoQihCKEIoQihCKEIoQihCKEIoQoO1NjW9wNNxBFKP7RFbHiNQ4UISZtTob2XLkpFJA3PVFIw+CvqUe4UIVPL0RXEZza7VnQDkkilh8nA/dqrJQ00nWYPD3UjZpG5EqI26G34s6Z7Scdmcg/3F/OqT9B0jsgRwJ97qYVko2qKRt2P9Js1H8Y5F4jyEjGqr+TsJ6ryPA/CkFc7aAuDbxX6H6XZF0PFA7flHj51A7k4fpk8vuniv3t818O+rD29n3q/9I/xxUJ5PT7Ht8079czcVwfpHgHO3uh5xr/npv+Xqn9zfE/CX9dHuP53rx/tPtP6u4z3aEz/fpP8AL9Tvb4n4S/rY9xXpekm3PKC6PlGn+el/y9U/ub4n4Sfro9x/O9d134LexY3rf9L+WacOT0+1zfP4R+uZuK9f/M16/CLZF23iyuB/6ePnUreTjvqk8vumGvGxq7iXbcg+i2WF7uskUfJnSp2cnYx1nk9wHymGudsCkLuxvBKOLWcGfHJH7r1ZZoKkbmCeJ+LKM1kpUuLoovZcG52tJjtWFSo+OoD92rsejqWPqxjwv6qJ08js3FWmzuhbZqHVL11wxOSZZCPlGF+eatgACwUSctkbtWlr/wAPbQxH7SooY473xqPvNKhWtCEUIRQhFCEUIRQh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995488"/>
            <a:ext cx="45148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90" name="Picture 2" descr="http://www.clipartbest.com/cliparts/dT7/zzA/dT7zzArT9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487"/>
            <a:ext cx="597666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23728" y="5444991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is  </a:t>
            </a:r>
            <a:r>
              <a:rPr lang="tr-TR" sz="4400" b="1" dirty="0" err="1"/>
              <a:t>one</a:t>
            </a:r>
            <a:r>
              <a:rPr lang="tr-TR" sz="4400" b="1" dirty="0"/>
              <a:t> </a:t>
            </a:r>
            <a:r>
              <a:rPr lang="tr-TR" sz="4400" b="1" dirty="0" err="1"/>
              <a:t>eye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61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xQTEhUUExQWFhQWGB0YGBgYGBkgGBwZGBwYHxkVHxcYHCghIB4lHBwaITEhJiorLi8vGiAzODMsNygtLisBCgoKDg0OGxAQGywkICYsLC00NDQsLCwsMCwtNCwsLC8sLCwsLCwsLCwsLCwsNCwsLCwsLCwsLCwsLCwsLCwsLP/AABEIANgA6QMBEQACEQEDEQH/xAAcAAACAwEBAQEAAAAAAAAAAAAABgQFBwMCAQj/xABPEAACAQMBBAYGBgYHBgQHAQABAgMABBESBQYhMQcTQVFhcRQiMoGRoSNCUoKSsTNicqLB0UNTY7LC0vAXJDR0g5M1c7PhFRYlRKO08Qj/xAAbAQABBQEBAAAAAAAAAAAAAAAAAQIDBAUGB//EAD8RAAEDAgIFCwMCBAUFAQAAAAEAAgMEESExBRJBUXEGEyIyYYGRobHB0ULh8BRSIzNy8RUWNGKCJJKiwtJT/9oADAMBAAIRAxEAPwDcaEIoQihCKEIoQihCKEIoQihCKEIoQihCKEIoQkLpVnaZI9nxuUNyGeVhzWGPH96Qxr4jUKpaQrBSw85mbgD84XVimg55+qr3cveH0uD1xpuIT1dxH9mQD2h+o49ZT2g94NWYZWTMEjDgVC9hY4tdmEwVImooQihCKEIoQihCKEIoQihCKEIoQihCKEIoQihCKEIoQihCKEIoQihCKEIoQihCWdu72JBfWdp2zsesY8kUq4iBPYzygKP2TSawBttS2NrpmpUiKEIoQszjb0nad3JnIV1tUPcsK6pMH/zXcfd8K5DlLUWc1m4X7zh7ea1qAakTpFx2hbzW8wuLfHpEYwVJws0fMwsfHmrfVPhmqeiNKfp3WPUOfZ2/KsVNO2oZrtz/ADBaBu9tqO8gSeLOluBVhh0ccGjdexlPAj+Fd0CCLjJYRBGBVlSpF8JxzoQl7czelNoJM6DCxzNGveUAUpJg9jg6hSAg5ItZMVKhFCEUIRQhFCEUIRQhFCEUIRQhFCEUIRQhFCEUIRQhFCEUIRQhfGbAyeAFCFj0UAvlubiTUPS31Iw4MkSHTbFT9UgASD9Zia47SmkHtrQWHqYd+34PBbdJTtMFnfV+D5TvuTvI0wNtcEC8hUFuwSx8hcIO48mA9luHIiunpKtlTEJGd/YdyyZoXRP1XJrq0okUIWZbk+1Ln2vSbrV36uvlz78V5/yjv+pf/wAfQLZi/wBIPzapmwne4tiJiGubd3hkYADUyHg2BwAdCrj9qs2qDIJgYxZjgHDsB+DcdyZSzlhsctvyou785t9pRhf0d6GSRezrYkLpKB3lFZD3+p3V13J+qc5roXbMR7j87UmkogCJBtWl10iykp9JV8UtOoQkSXbi3UjmFbJmf3RK/HvIqvVTiCF0h2Dz2eakhj5x4ZvSmjvYSrdW8ZZFRY54V5vAnssg5dZGCSB2jK91cvofSnNyGOU4ON77ifn171r1tIHN1mZj0+y1DZ97HNGksTh43AZWHIg9tdgsRSKEIoQihCKEIoQihCKEIoQihCKEIoQihCKEIoQihCKEIoQihCXOkS9MOzbpl4M0fVqe5piI1PxcU1zg1pcdiUC5sqPZxht4Ash0oWjt14E8ThUHAHHEjieAry6bnZpSW4mxcfUrcqZObc0DYq/bmzJFdXiYJcQnXDJjhx5o3ejj1WH8QK0NF6RNO8PHVOY/No2KSWNtVHhn6FPO623FvLZJgNLcVkQnJSVDiSMnwYHj2jB7a9BY8PaHNyOK58gtNiranJElbW3UuI7h7iweL6VtckM2oJ1mMNIkiAlSwAypUgnjkZrL0jomKtxcbHK6sw1Lo2ltrgqguLbaEN/GcWkDXiMr+vJKuYF1deVKR4IXEfPByueVZ7eTcRhbFK8kNJIsLGxzG3C+PG+9N57G4Ct9zbKzF2x9NW9vo0OSCoSNGIDhI0JVSTgEks3IE8eO3S0cNM3ViFvUpssz5TdxT7VlRLPd85es2nDH2QWzSfenfQD7lib8RrA5Qy6sDWbz6fgWloxl5C7cFNuxHIzxxnMsCrrXBzpYErz58AeXcRXDRl7AHvHRdex7RmrUFTZ5Dtqpt39omwuQpP8AudzIFI7IbhzgOO6OQ4BHIMQeGTXb6E0jzg5iTMZdo3cR6cFW0hS6h5xuW1adXQrMRQhFCEUIRQhFCEUIRQhFCEUIRQhFCEo9KNy62QSKQxzyzwpCw5hxKjlsdoCI5I7gahnmEMTpDsF0+Nhe8NG1TNzN4jdRskoCXUJCzIOWT7MqZ46HAyO7iOykp6hk8YkZkfyyWWN0bi1yYqnUaKEIoQihCod+9lPc2E8UXGQqHjHe8TLIi+9kA99Ne0OaWnalBsbhJdvewX1lNAsqpKwOFcgPHKuCoZDxDJIoyPCvOZYJ6Gra97CQDY4YEZHxBK16lzZmh7Ds8F7l3wtZLWN5JESc8GhB1SiRTpkQRrliAwOCBxwD202PRVS2odHG0ubsNsCDiDfLLwTaaoaw3cbDamDo4sJUjuJZI2iFxN1iRuMOFEcaamX6rMVJ0niOGeNd9QQOgp2xvzHzdUKiQSSlwyVvvZtdrW2aSNQ0rMkUSn2TLKwRNR+yGYE+ANWJpWxRukdkASeAxUIFzZZ1tDdTaxdWO0muFx60bPLbjPeGtyeOeWRiuYp+VsGt/GiNuw3+PdLUUkj2WjfqnfYHyP2UKLo5uZZGkuJYeIAXrDLdMoHPS05UDJ55Dfwp83LCBv8AIiJ/q/Cqw0ZK9oE0rsL9Xo342xw7CrK83WisI47mJne6S4twsh0g6XlWJoFRAFWMpI/qgdueYGKmjtO1VbpBjX2DSCLDLInxuPy6ttpYoIy1g7d5v2k4nvWsV2ajWdb9L6Pfx3L8IJoRAXPspJG7MgY9gcOwBPauO2sTTtI+aEOYLlpy7Cr+j5mseQ7avm0L1IbyC7DDqZ09GlORhWyWgc+GoyIT+utcVFE6WmfTkdJp1x2jJw8LHuKJGlj8VUb03Ud2ZbSzIuJpRpxF6yxsf6R5F9VAp45JzkcATWtoXR9UZGSOaWgG9zhh91akqWcwWuNzktbjBAAJyQOJ7/Gu6WMvVCEUIXkOCSARkcx3ZoQvVCEUIRQhFCEUIRQhFCEUIWZ7bvfS9oMw4w2eYo+5p2A65/uDEY8esrmuUFXZop27cTw2D37gtXRsFyZDwC47ZV7KWO9jBLRL9KoHGS3PGWPzQ+uviv61ZmgdI83LzZPRcbcDsPfl/ZS1bBPGXtzb6fmK063nV1V0IZGAZWHIqRkEeBFdwsVdKEIoQihCot697ILBVabWxfOlI11SEKMs2nPsjhk8hkd9Nc9rRdxshIFzv9s28Vp22Z6QEB9aRbQvwzwIaQuBgcOHHsFTNic4XCqS10EUgjeSCex3ra3nhtVHu5vm0Im9DtrVXuJTKqRB5XjQqipEIbeMKCAoJy6jLHlypkroom60r2tHaU39VI5xbHE42wubNHiTe3AFabuFt24mRob5Al5CFZwuNLJLko4xwyMMhAzxQnkRVWkq4qqPnIjcXI8Py/BX3NLTYqy3u2S1zayRxkLKNMkTHkJYmDxk+GpQD4E1NJG2RhY7Igg8CkBtiq/YW0xcwJKAVLDDIeaOpIeM+KsCPdXktZSupZ3Qu2HxGw94V5rtYXU+qycqHbw13ezom9hrlnP7UMMskY/GAfu11HJSNpqXuOYbh3kKCc4J4rvlVSHvN0n7Ngd7aXVMwJjdFQFCeGULOQhwTg8eBzmgYmyQkAXKRN8No7OaAww7KS3lnGFmlW2jRACC7CRXbB08jjmRz5VKYXg2OCot0nTvaXRkutsAJPha/wAbVb2W/wDdsyehWcHo8eXmSAOw0KMsFm0JHrPJVUMSe4ZqlV1lNS2EkguSBbbj7dqsU8skx/luaLZmw8rk+NlrFheJNEksZ1JIodT3qwBB+Bqwp1IoQihCyzbm2Jo9q3F1bZeO3SK3mhHKbTrkkA/tEEi6fHUvbWdVaRjp52RP+rM7t3dmrUNK6WNzxs/CtK2dfRzxJNEwaORQysO0Hl//ADsrRVVSaEIoQihCKEIoQihCpt8drm1sp51GXVcRg8jI5Cxj8bLSOcGgk5BKASbBKG62yRGscWSwQZZjzZicsxPaWYknzNeZV9U6V7pTm4/ngF0T7QQho4LvbXrXMVwzhcRXMkSYB9iMhDnJOTq1ceHZwqN8TYHsa2/SY1x4nHDusqlE865G+6sui+U+hmEnIt55YV/YVsoPcjKvur0qklMsDHnMgLMnYGSOaN6b6sKJKvSPtiSC0KW//E3B6mHjjDMCWkz2aUDNnvxUU8zIYzI/IJ8cZkcGtzKt92tsJd20U6fXX1lPNXHB4yOwqwII8KkBBFwmkWwKXXGNsT6/ae1hMJP9WryiVQf2yhI/WXwrkeVrX83ER1bm/HC3up4LXKmzbAtJW1SW0Dv9p4kLfEjNc9Q1UoYYw9w4Ej3Urmi91NSFUGlQFA5AAAfAVn1DHNedY3TxkqndlhJf31xnCRJFa5zw1IHlkPu65R7jXoPJqAxUIJ+ol3oPa6qTG7k3RSBlDKcqwBB7weRrfUSS9lx9Tf38IGFdo7pR2fTKVkI85ImY+LeNcNysgtLHKNoI8P7qzAcCFe1ySsKk23/xezf+ab/9a4rqOSn+qf8A0+4UE/VTbtBXMUgjOJCjaD+tg6fniu+VVJ26FlbzbMtlEaNGYgGR1BGvlKGBHFus16s9ua890jHJ+pe8Eh4OdyD2eVrditsIsFItN17KJtUdpArd4iTI8jjh7qx5K+reNV8jiOJUga0bFI27frb200xHCONmx34Bwo8ScD31HSwunnZGM3EBDjYXXXcV0jto7PWDPaRRRzp2qzRqwPipycHwI5g168qCZKEKo3s20LO1kmxqcALGn25XIWNPexGe4ZPZTXuDGlzshilAJNgkrdrZJVAhbU51SSP9qVyWdz5uT7q830hWGWV0p2ny/t5rogBTRAfnapO5V4bW7azbhDcapYAeSTLxmhHcGH0gHeJK6/Qlbz8Oo44t8xs+PBZdfAGP125FaHW2qCKEIoQihCKEIoQqfe3Yxu7WSBW0OdLIx4gPGyuhI7tSjPhmmvYHtLTkRZK1xaQQlKxub23LCXZ0zH7UEkLocZ4jU6tg+IBrjarkxO8/w3tt23HoCtGatbIBcEEKq3W9PnskEFoq9eXnaeaVBHmZ2kyEjLSMBqAwQp4ccVbdydMlRzj32aAAAM7AAcB5qCKpEeIGK0PdXYYs7dYdZkbLPJIRgvI5LO+kchk8B2AAV0zGNY0MbkMFWc4uJJVvT01Zzt+Q3G1WUezaxLEo/tZ8PIfdGIh941zXKOp1Y2xb8T3ZfnYtPRzAC6Q7FCt7p9n3D3CBmgkP+9QjiQRw9JQfbUcGA9oDvAqDQulA20Ehw2H24bvy0tdS6w51nf8AKYd+nQ20O0YWDejMsysvEPbyYEy57QYzq80Wug0hSCqpnxHaMOOzzWSx2qbq5Brydji1wIV5e5au1ouGuCa1ZvdXh9GuLFCQ11tC4V2HMW40vOeXbrEQ/b8K7yCr5jRccu3VAHHIfKiih52bVTRuJvIi2/o11Ikc1oFjJchRJEBiKZSxwQVGD3MrDurSpKltTEJG7fI7Qo5ojE8tKi3u2raTa1s1vcQymS3micRSIxBjaOSPOknsMuPfWLyoi16IO/a4edx8JYD0kzV54raX98ZeqW3uT7NtcxyPwJxG2qKRsAZ9VJC33a6Dk1OIq0NP1Aj39rKKYXap03SPs0RPIl3E5RSRGGxI5A4Iqtgkk8Bjvr0Um2JVNUm5O0gZzp0iO8gS9VFORHK2Fuo+fLrCjY73auX0/AGvZONvRPHMeV/JTxHMJvcca4ipbaQqyMkub/kCxlJOArRsc8sLLGcHwOMHwrQ0EbaQi4n0KZL1ClRZ5XuZtq23GZpSYlyQs1sirGIj2euI9ansJU99dhUaX5mu5s9SwB7Dv7sipY6LXp9b6sxw3LWNi7VjuoI54jlJBkd4PIqR2MpBBHYQa6AG+IWakvfeczbQggP6O2i9II7DLKWjiP3VWU/frD09UGOnDB9R8h+BaGjog6TWOxfNszyW9kZIm0yvJCoOAeEk0aEYYEeyzfGuKp2Mnqgx4u0Bx8Gk+oVitkJdYbFE35HVmOZeDRTwSr59YqlfvKWXHbqNaHJ2VwqWAbbjutdLL06Q32fnutOr0FYyKEIoQihCKEIoQihCx3G1rlpLy2uJOpnkfRCswTq1jdkXhJHIp1KqscaeJPCsiTTlPBM+OVrujtHAHjt+6bJDM4AxOA4gn0c1QbHdza0WY0aZYDkmMXqr67tqZtccIIUkk6VA4k8aj/zPowG/S8FCaWtLNXnGg3z1TlwLs+2/crbY/R7KGMtxe3HW5zGsU0hSJuwgylmcg/awDxyKwqvlXI6T/p2ANvtxJ+PPir0NMWsAe7WO/Aelgn3czaslxbkzYM0UkkEhUYVmiYrrA7NQw2OzOK7KmmE8LZR9QB8VERY2SfuqddzcyHm95cZ8o2MaD3Ki1xPKWQmdw3AD391r041aQneVOtp/SoTME0SK7xyR5zhonZWGcDPLPLiCKyHs/Tyc0TcEAg9hF/ztT6So+lyTdt7Xk2fBNapAZ7W9WRUTXp6mR1brAvqn1GBLheGCG5Zrt9DaQM0ZjkPSb5j7KrW0mq8Fgz9VoW6t711lbSnm8KMfMqNXzzXn9dFzVTJGNjj6prTcAq5blU0nSpgeHwkGayrdPZrNtHaEjkn/AHl40B+qpId8DsyCn4RW1X1NqKCMZBgPfkPdWqNuqHyd355KVv3umtyhQgdanrRMeR/VJHHS3I93PsqHRWkjTv1vpOY/NoVmWJtTHcZ/mCS90oo4b20kWPq3W46qRSeKmRXQqc+LDj2ium0p/HoZLG4LbjuIPss97GBoIFjexW915qhVO9lzFHZ3DTECPqnDZ7dSkBB3kk4A7zVugjkfUxtjz1h5be5NdaxusY3U2Ij3NuDGoMKCWQhQPXGFRTjvbLfcrvtL1Rip3AHrG3dt8sO9WYYWl7RbIXP5+ZJk2fswWG147oYW3uC0cp7I3k4rnuVpAvHkCT4VkCpNXRcwcXsII7QM+8An8umVdPzb+cbkfJa5Lzrma0WeD2KFuST+kWUSQpZj2rpwp/VijIaWT4AKPFxVvRDdSQ1JyYL8XHBo9+AKc1nOODN/opmx9nKUKgBVVQiAchjGMeQA+NQ1E5DgTiSblaU8vNaob+BRtz7o2t89seEV3qkQfZuEH0q4/XQa/NG767jQNZz0PNuOLcuGzwy8FmaQhDXiRuR9furTe3dieSdbq0aPrOrEUkUuoJIqsWQh1BKMpZ/qkHV2YzV+voGVjA1xsRkVXpql0DrhLO8T7Q/3OGW0hQNcxgH0r1HaJWkRCeqyuWQHkc4xjjwxIOTXNPe4SdZpHVy1sCc8cLjvSyVAeb223V9b7rXE86T7QkiWOJg6W8OoqWQ5RpJXALBT62kKBnGScYrS0boaGi6QJc7efYJJKlzmagwCdIplbOlg2OeCDj4VrquulCEUIRQhFCEUIRQhJWywbO8ks2/RTF7m1P7TZuIPNXcOPCTwrltO0uo8TjI4Hjs8Rh3Dep4nbFeyDjXFVUYY/DarDTgvDHAz3VXAunLJdk9KywWgis4GnupXlmkLArFG00kj4PaxUEA+yD2N2V6/AwQQtjv1QB4CyohrpHdEKLupvTLbSO12hfrZXmLQrkK0hJdCg44zxBGeJOe+sDTGjDWHXiONrWOHArUi1o4zG/I7sbK2h38tre7leITSQ3QDlViZWW4UBTjrAoIdACePAxnvrKOg6qenY14DXMwuSCC047L9U9mR7FWxDsAcez5VFtbaUt5In0XVxo+pI86pGcgqM6eAwGOFGedbej9HCkBJdrOIt2K85zn2LsAPHvWh9GYZbBI24NFJNER3aJpAF9wwPdXJcoGate/tsfIe6ostbDtTaPZqs0Xpfzej6kibk/pZ8+16Xc6vPrHx+7j3Yq5pL+Wy2Woz0Hurkf8Apjx91Y7DZ5opoZWLT20zxljgEqTriYgAcDEye8Gq1UGxSNkjFmPaDbyd4OBUNNMYzj3pC382cqzQyjKtI3VvpOG1IC8UgI5MhUjPiO6um0JOXtfC7EWv2Y4EcDdWqqNpcDvw9wV5G8m0MY9NbHf1MGr46P4Zq1/gtBe/N/8Ak75Vf9P/ALj5KuudcrB55ZJmU5UyNkKe9UGFB8QKvQU8UAtEwN4D1Oae2BrTfMpm6MrbU8sh5vNoH7MKgY/Fr+Nc7yil6QZub5n7WUsZsyR/d7fKadpQRXEZdMSQSakYYOMglXBB/WBHmKxIXyQvDXYOFiPUeSdTStkbqOXLc/abo5sZ2LMil7eQ85IQQNDHtkjyAT2gqe+p9KME0balgtscNzt/A48DcKlJEYn6uzZ+digXDdZtK6ZucKRQp4Ky9ax+8WA+54U9g1KKJo+ouceIOqPADzVmhaC5zu73VnvHFpWxjHNruLPjoDyN/cqrRu1jM/cx3nZo9VVqH6779qX+k+4aLq2hfRcCdDEw4kNpbU2DwICFs54ca2OTRdzutsDTf281PMNena3bf59lTxb67TuQlhcmJVuXWI3MXqyKCctwzjLKCo9Uc662rq+Zp3ytFy0E2Wc6mewi+SspdwL0qI2nSWNcEa570cV9l9HWMoYHjw5GsVnK+l1elCb8fuPRUX6PqC67ZyB/S3/5XOPoxnlVUupoyMYaTMssxGeSmY6I896r2Co5uV8QjtDFjvJ/v7J7dHyGXnHykjYBYDyxPeSrw7vw7JWKey1JplijmUszCaOWRYzrBONa69SsMY4jkcVV0LpuqqKwRSm4dfZa1gTh4K5JG0NuFqFdqqyKEIoQihCKEIoQlPf5dBsrjshulDHuWdXhz+KRKzdLxGSikaM7X/7cfZPjNnBW0vZXnVZi1rlbauEq5UjvBFUWmxBT1+fNlOsdsjEYAUZwO3lyHMk/OvWXYuU8RDYgexT5dlbRUr1to8UbcdaoZiO7KRNqH5juqnT6R0fK7V54Djh628lSqKyoYzWij1juvbzXmDdy7nlyIrh1QZjKQiEFiCGybs8gO0A+14VPJpHRkF9eYHhj6XVB1VpKZrS2NrDc5m+HZbPxFlZX+5lxaQPfPIUeLT9GJTITGWxIzSaVAYZBAQAAL254Zken6epqmQQMIab4nO+zu2d/ZjbpxPHd0z9Y33WFt1sfUq23I3ths0miujIuZmlR9DurBwpIJQMQwbVzHaKz9N6KqKqYSwgHAA4gG4422K08FjjhgmKfpMsgv0fXTHuSGQfORVUfGs+HQleWGNzQ0by4e10zM4A+CRX3guvSpbqFY4RIVJhbLA6QB1jMpGHIAB08MAZzzrfZoeE0zYJSSRfEYZ424cceCsxMkaDljs/Nq8XW+V4l0JlFtE80fVyY1spEeWSQhivrLkqDnk/HkKRugqcw809znAG4yBF8xtwOB7lC6JweMRj+diq12gJ5tUlx18ygkcgqg89Kr6o8TxPea04aWOnZqxtsPM8SrDHNc7F1yPLh+XUypFMihCYejfaccUjwSMFbrWdcnGpJOORnnhiQR4CuY5QUsjjzrRcEAcCPsmN6jo9t7jt2pp2XMltc3VtKyrFKTdQliApV8CdMnhlZMt5SisSdrp4Y5mC7m9B2+46p724f8VSYSx3mlO+3ps/TbXTOmIZHdpRxUJ1bpoDKDlmLLwGeXGteLR1UaWS7D0gABtvcG/YBY5qzVzseGgZ/Zct9d6bSQme0a4W40hOtC9XCRn1RKJ19YAk40rq44zU2jNFVbRzdQG6l72Ju7t1dU4X7TbsVcPe06zLjt2eaW7nfKdprZpL1W6vXhkWIFWZQC3EEcRqAYjhnxrZj0NSNa9ojNnWuLnYb+qR4brDpjyVtHt/ZmGkuBdTy9sxcvpz9UFAsaA92kZ8avwUrImascdh2e/3THTNY8AyC+z7D4VZNfQXGTas6aSGVnILq6kFHACjgGHjypr2DFrhgcDwOYVtrhMwi62LdDbnplqkxGl+KSKPqyIcOPLPEeBFea6SozSVDotmY4HL44qAE7VdVRSpc3vuED2MUjKiS3keoscDEQaRVye+REX310nJeEPrC8/S0+Jw9CVDOein2vQlURQhFCEUIRQhFCFnXTdvIttYGALrmusoi8fVC4LS8O1eGPEg9hpDa2KUAnJMuy7nrbeGT7caP+JQf415fWR6jC39pt4YK404rtWUpF+fmRo1YKNTQTsQveYZyQvvC499epMtNAL/UwebfuntBdBYflit92dex3EMc0Rykih1PgRkZHYfCuFnpr3Y4WcMO8fnuq4K6VjqVJfSvc4s0h/r5kQ/spmRviEx763uTkOvWa/7QT35e6S1yB2/dZ/Xcq+vJR3aOOPGuWRYlJ5Aucaj4AZOPCmvcGNLzkAT4KKZ5Y24TLd9EjqwaO6Mwxgx3HWaSe8PE4I+B99YUXKYwu/jwgjsP56rKqIZJW2ZI5p3i3uCF92f0VMHZ3kgTVp4LCZSun7L3LNgnv0/Cll5YtbfmIR3n2x9VVOjDIAJpXutfbq3vv1bLvvZuZDBaB0LSXXXwqkshGo65Fj6oBQFVNLt6oAHbxIzVfR2mquvr2iQ9Egiwyyv6gK5BTxUrQIxbG/zxXhdw7ntaEfeb+CV1XNOV/wDVM7V3O4bqpaSeNVUEscHAA5kk44YpeaO9NNWNyUDNs6dhGss1y3MKluo9466RflxqWOncTZpVSq0lDEzWlGHj7KDcWVklwgFs4SLJlFy0MGosp6tVOpsjmxxx4DhUwp3i4cbcTZUH6WpiGviGte/VaXZYY7u9MOytqopMsthH6CcIskfWnErZ0jXLp1KcBSyqACy86pPnpmzcwHAvsTbh7q7TVM0wuQWC9sbe11B2daQz3ltFcKDBLI6suSBqMb9Wuc59rlxznTVKufKync+I2cLdwuL+Xkr1UOiAck/T9HERDL6Vd6GGCpeJhj7J1xEkeZNYkvKjSMTfpI4HzxWKND0ZdrBliMcMPCy6WfR7aqEEpluEjxoSZwY1wMD6NFVTw4esDWbVcp9IVDNTWDR/tFvcnwViHR1NC8yMYNY5nae9fd84YkksZSqKyXCx5IGOqZJOsQ/qhRqx3qKn5LyyfqXMv0S0k8bjHirUgOFs1WdF96OtvogMAyi4X9mUaSPcY/mKfyoi6cc28Fvgb+6kcNV5HBP9cqhZ5002ay21srcM3GnPdmKU/mBXTclnltS/+n3CY5geQ0q26GN6pLmCS1uGzcWpC6jzeI+w5PaRjBPdpJ4k134NxdU3tLXFpWj0qaihCKEIoQihCwHpuuDLtQRqc9RZscDnrfX/AAKUx5sBxU0DSSbbita2E6NaQGPHVmJNOOWnSMfKvM6vW1Hh2dzfjfFTtzUqshSLEtrw6L28TuuGb/uKj/mxr0nRj9eiiP8Att4XHspqc4EdqceiG8IW5tifVicSIO5JgSVHhrVz96sjTUYZUskH1ix4t+xCryN1XEd/in5+dclUNtIQlGSQ+lsfQWp7RdL84psit7kwf+peP9h9WpR128Ui12ivLlcBsBoziRGV4z3OhDL7sjHvpC0OBa7I4eKjlZrsIW3bvbXW8tY504CRckdqsODIfEMCPdXDVcBaXxPzH9we8YqgDtUusJSpR3z2ikV1YCbIi1ySnAz68aYjBA7i5bzUV1fJVjeckkOYAHicfRRuaXkNCsRvZZ4z1w/C/wCWmu15xqTmJNyXt8d57WWFIw5aNp4eu9Vgph6xdYJYD1cc/DNQVLyYXiM9LVNuNtnakdA9ouRgnLauwLa4A66CKTHLWikgeBIyPdXnhdNTjXp3kcCU7A5qPs7du0gOYbaFD9pY1Dfixmqc1dUzYSSOPeU4NAyCoOla5AshF9aeaNV8kYSMfcqH41p8nYi6sD9jQT4i3ultcgdqzm4h1qRkg8ww5qwOVYHvBwa7rDIq69ge2xWyblbYa7sopnGJCCsmOWuNijEeBKkjwNcVW04jlkh2DLgRcfm8LOGCta51SrOeleUmayT6v00nmyiNV+AdvjXWcl2D+K/b0R43PsEsYvIO9VO4khXacWPrwyqfJTGw+Y+daPKFgdQk7nD3CfOOk08VrlcEo0m9K8ebJW/q7iJvi2j/AB1u8nH2rbb2uHv7JL2IPaEm9G03V7djA/prd1b3Zb/AtehwnoqKtFpL9i36plURQhFCEUIRQhfnXeiTXtraLdxjT8KKP8NQT7FeoRiSumytrXVqui2n0xZyI3QOi556eTKM8cZxWTVaNpqk60jcd4Nr8dh8FYNOL9E2Uu43q2g4wblUH9lCob8TlsVWj0FQsN9QniT7WQKc7XeSqIo8ZOWZmJZmYkszHmzMeJNawAaA1osBsGSnYwMFgmHo7uNG0lGeE0DrjvaNlZfkX+NZGm2Xp2v/AGvHgbg+yrVA6QPYtal51xVYLSdyibkkjpYhzZxv2RXEbHwDao8//kFavJuTVrNX9zSPQ+yW9nA9qz+u4V9FCE99EFx9HdQ59ifWB3LKinh94OfjXN6ZZaoa79zfME+xCz5BZ5H5ino1xzxZxCVZ90owNJLYoiszapjhQSeCKOQ866nksCXS8G+pTmEB4v2qusNyrmT2gsQ/WPH8K5+eK68RuKldUsGWKrt59jJA3U9YJdSevwAwSSCuMnspHDVOCfG/nGm4T90Z7VaeyVZDmSBjA5Pb1eNLeZQoT4k1x1fCIapzBkekOBzHcbqiRbDdgmU1zDhZxCkWc9LI+ksj4zDHminPyx766rkucZR2N9SnR/zB3pQrrFdWidGrLE11arKsqo6zIynhpnXLDHZiRZOHiO+uc01DqVDZBk5tu9v2IWa6+sbi2KcWrjpBZ5HanhIfSNYCW4ssusYC3A1N7OdCPgns/Rn+VdVyWNzM3safC/ygO1Xg2S3uVOqbSgL8njljQ9ms6GA96owHwrS09G59C7V2EE8MR6kKWo6zTxWv1wCjSz0lRhtmXWTjSgcZOOMbK6/NRwrU0K8tr4iN9vEEH1TH4NukToxi17dU/wBXasw950/469Nh6qZWG8nct7qVVEUIRQhFCEUIWD9KWwp7S/mvVieW1uFVnZBkxsigHV3A4zk4HreHGORmsFYp5uaOOSTYd6ISQCHUHtYDHyJqExOV0VbCcbhXYOeI5VErS+0IUnYk3V31k/dOE/7qvH+bCqmkI+cpZG9l/Ag+yr1I6IPatvlrga7MKs1Vm37JJraaKQDQ8bA57OB4+Y558KgpZXRTsezMEJXC4ssR2dKWijY8yik+ZAr1FwsSrsZJYCdyk0iemfovl038qcMS24bnxzC+OI8RLw8jWPppl4437iR4i/8A6qlUdfuWnvzrhqgWlKaMkmdIlzJb+i3cYBMUpRsjKhZ0K5OCPrhB766DkvPqTvj/AHNw4j7XTS0Fwvkl6ffW7YYDIviqDP72a7TnHK0KaMJediSSTkk5JPMk8zTFOnHokuMS3kXeY5R95Sjf+mPjXOacZaWKTeHN8MR6qjMLPPcVoj865GpFpSkbks46WP0ll3Zm+OlMfLNdLyXzl4N9SnR/zB3pQrrFdTJ0YE//ABGQDkbb1vdINOfi3zrH01bmmf1H0N/ZU6jrjgtSfnXD1ItKUxuSQulqL6G2f7NyAfJ45F/PFbnJl9ql7d7T5EJW9dp7UhTxBhhhw59oII5EEcQR3iu0VxzQ4WKaNpXUlvBGsW0riSUqNQ1QSIvDjl2jLE54DLZ7fOlJomgOJiF+y4HgCqbIXOccSAlq7eSYgzzSzYOQJH9QHvEa4XPjipoKWCD+UwN4DHxzVhsDQbnFMnQdZmW/vLsfo0QW6nsJJVmwfDQPxCtOMWas2ofrSEhbXT1AihCKEIoQihCXukP/AMLvv+Wl/uNQhfliJA0YB7VH5VATYq60XYB2Jj3VlLWy5+qSvuB4fnUcos5WqV14greo1YXKTJAaMjWjq6E8RqjYMucdmRxpr2BzS12RBHjgo5G67bBOf+0ybHGyGrwuBp8+MeflXOTcnTI4Xlw/px9VWEUg2eapdub03d2jRuUghbgyRai7KeaGVsYB5HSoPjV2i0HTUzhIbucMr4AHfb5JTxA49Y+C+7tx2mvTc6guAFIOEHg2kah4EcO+tpurfpKWXXA6C0Cy3fsWX6OON17wxb97JNThjdioullBxKrzsiG12jZPEugSieFhliM6FkXmTj9GaytMsaKQu3EH2900yOeRdOMnOvO6o/xSpW5JX6RXU2MsXAyT4iiXtaRiNOB4H1s9gUnsrQ0FFJJXRlmw3PYNvwmyGzVTr0et23Az4RnH94V6LzXapv1Y3JX23straUxMwYgAgjtB5cOw+FRubY2VmN4e24Vj0byadp47JLZxjvKSRkfAM3xrG0228DHbnjzB+yrVA6Q4LWJedcVWD+J3KNuSS+lSy1WXXD2rZ1m814rIPwMT5qK0uT1RzVYGHJ41fceYt3oJ1SHblnld2tBW25W2I7S91zMEimi6sueCo6tqTUTyBBYZ5ZArL0tTvmia6MXLTe20gixtwwVOpbZ2t3LW/SUbirKR3gjHxrhKkEynBRtySN0n7Yt2tuoWVHuDJEyxqQzDRIpZmA9kBQ3E4ra5P0s4qhLqkNANycBiDlvxsi9yAM7hJCqScAEk8gOfwrtVoJe21tmRZDDEAGUeszdmewD3ipWMFrlVJZ3B2oxVU0s7jDzHB5hRj3cMU8aoyChPOOwc5b30AjGyv+vJ/hqdUjmtIoSIoQihCKEIoQl/pC/8Lvv+Wl/uNQhflm19hfIVA7NX2dUJk6PrGSePq411MHbyAwuSSeQ402UEuwUlM8NiJO9WvSJsGe0tC7lMOwj9QkkE5ODkDmAaGRkOxTZqhroyGpDityhzG7IfA8D50/WvmohHq4tNkw7A2s0hMcn6RRnI5MO/zqJ7AMRkrUExcdV2auqjVlR572NODyIp7iwz8KUNJyTHSNbmV4i2vDnKzID3hwD8c0uo4bEnPRnC4U6e7kkC5ml9RtSMJGyrAEBlOeBwSPImmPaHtLXi4Ow5IdExwyUhtuXxGDfTY8FhB/EI81njRFCDfmh4u+VH+nH7j5fCk7J2yYH63q0lmxjrpmkeTHaAzP6o8FAFaMQZC3VjaAOwWTTSM3lWVxvzdMML1aeIXJ/eJHyqTnXJwpWBLtxOzsXdizMcknmajJupwABYLrsTaS2t5b3D56tNayFQWIV14NpUZIDBc4qlpCB89M5kfWuCNl7H4uq9Q24BWkS9IGzufpcZ8BqLfhAz8q4+fRVdK/CJ3l/ZVg4DBKW+W+a3kLW1sknVyYEkzqUGgEEqit6xLDhkgAAntrX0ToOSCYTzkYZAY49pyw71II3PwtgluumV5R7y6jjXMjAL49vhjtpQCTgmPe1ou5L52nY5/Q8PtdWMfz+VTasm9VOdp79XyV/YiLRmILpP2QAPlULr3xVuPUtdmS2DdPZCQQIQo6x1DO3blhnTnuHLHhVhjbBZ80hc47lhO+96k+1bqSIgpkKCORKqqk+8qaHZJGdfgLKrpimW8dAJ/wDpZ/8APk/w1ZCzzmtJoSIoQihCKEIoQk7pV27b2+z7iOaVUeeGSOJOJZ2KEDAHHGSMnkM0IX5ktbtNKjOCB2/zqFzTdW2SNsBdXu6O8k2zp2liQSxyDDxk4yOeQew5HPB8qUEbUjmuF7Ygqy3+32faXVxLEYYEbWQxBZnxgcuQAJGPHNKXAJrWOJxCW6iVleYJNFxC3e2k+TcP4mnZtITL6sjXdyvt55pUhBjBCs+hnAPDPYD3njUcTQTirFVIWtABzS2lmg5jJ7zUheVWETQvRtU+yKNYpebbuXlLYqcxuyHwJpda+abzdsWkhM27u0DLH65+kQ6W/gf4e41DI2xwVunkL245hWtMVhFCEUISztbbbu5jgOFHBpPHuX+f+jM1gAu5UpZ3OOqzxVfDeTQnWJGdfrKxJyO3ny86dZrsLKLWfH0gbrQN3bBr1lEJGCuosTwC8ASe3OTjFQhhJsrpmaGayYd59l2uzrJ5pszSn1YxqKgyNyAVTyHFjnPAGphENqqPqnXwWNsrSN1kx1MezsA7sUXtg1N1S46z811xTVIvFu0kJJhbAPND7JpxId1lGA5huw9yZ9odIu0pYuqDRQrpClo1IcjGD6xYkHxGKdrBR6jyUpgpEuM/zNJi4p/RjCm2OyZZ8Fsxxn8beQ/176Qua3LEp7Yny54BaP0LFoNqy20bN1LW5kZCSQHVkAbzwcfe8qkjcXC5Veojax9mrdqeoEUIRQhFCEUIWBdKJEm3WDYbq7ZAAfqnOf8AET76imNmq1RtBkx3KmuLGNxh0U+YGfjzqsHEZLSdG12YS/tDYDx5aDLL2xnn7j2/n51MJA7ByqPp3Mxjy3KuhuA3Dk3aDzpS0hMa8OXamp64XinAI5qwPwpzVHIDYEbE8dIO+0F3BDZ2at1SMrOzLpA0AgIAePaSScdnPJqTBoUOL3JOqFWkUIRQhfdm3XU3AY8Ek9VvA9h/1404jWbbcmsdzcl9hTlVdaCvdhbrTXGGI0RE+03Mj9Ve3z5U9rCVDJO1mG1Qul66jtkgsrZVV2BdmGNYU8AS3PJw3+sVNqAKjzzjcXxKzmGIKMD/AF400m6ka0NFgvZpE5MPRtvSmzrhhcauodSAwBOgkqeXPHq44effUoxN1XcSwauzNR9896n2lcCTSyW8YxCjYzx5yNj6x+AwPElHGwsiNtzrFU1RqwihC5TXCrzPu7fhShpKY57W5rra2M83sr1afabn7h/rzpSWtzQ1sknVFgr7Zuwo4vW9t/tN/Adn51E6QlWo6djMcytO6NrFT1kxGWBCKT2cMsR4nI40+IbVFVvODV76HbASXO0toNgtJcPCneEQ6j8cp+CrAFlnOdrG61KlTUUIRQhFCEUIX533uOrbm0G7uqX4Rxj+FQT5BXqEYkrjVdaKKEKBtDZEU3F19b7Q4N/7++nNeW5KKSBj8wqqTdhh7E7eTDPzz/CpOdG0KA0rh1XKJLsq5T6qyD9U8fgcflS6zD2Jhjmbsuob3Wk4kRkPiDTtW+Sj5y2DhZdUlU8iDTSCE8OByXukTkUIXiaIMCDSg2Ka5ocLFWm7+8ggeMXUbSRowJK4JZQfZIJAPxpdQE3CBO5jdV3innbfTIGQrZW76zwDygBV8Qik595HkakyzVYY5BZo8ju7yzOZJZDl3PMnu8v5Co3Oup42avFfaapEUIXxjjnwoSFcXvEH1h7uP5U7VKYZGjavsMjyfo4nbxxw+NGqBmUB5d1WkqfBsCd/0jiMdy8W/l86QvaMsVIIJXdY2VxYbDhi4hdTfabif5D3VG6RxViOnYzEDFWVMUy4yXSKdLOoPcWAPwpbFNL2g2JTHab629ns+ZC/+8HX1ajiWZlAVsjkAeZPdU8WVlRqxjrXVz//AJ1vkNjNFrBlWdnZM+vpZYwHxzwSCM94qdUFrFCEUIRQhFCErb/76RbNgDMOsmkOmGIc3bv79IyMnxA7aQkAXKFh8wuIbv03aaM8d0PpjCBqiPAICMYGAAMHszxyKzoa+nqnljDiPPgrjWyQdK2am7d3zsljMOzoeskdSGnmUnQDwOlW46vHAA4c6u6jWjEJDNI82BSJok59dJnv1H+dN1huTtR37iplttuaL9J9KneODD/Xj8aQsa7LBPbNIzrYhM1ndJKodDkH5eBHYahIINirrHh4u1d6ROXl0BGCAR3HlQggHNVtzu/bv9TSe9Tj5cvlTxI4KB1NG7YoEm7BHsTMPBhn+I/Kn86NoURpSOq5R22Fcjk0bD3g/lS67E3mJhtBXJtnXQ/olPkw/iaLs3pupMPpXg21wP6BvcRS9HektL+1fPR7j+ob40dHej+L+1e1sLluUIH7TD+dJdm9LqzHJq7LsK5PNo1+JP5Ua7E7mJjtAUhN2CfbnY+CjH8aTnRsCcKUnrOUmLdiAcwz/tN/lxTTK5PFJGM8VYQbOiT2Y0HjgZ+J400uJzKmbExuQClU1PXG9ukiGZG0A8s9vkOZpQ0nJMdI1ouSuFntWGU4RwT3cQfgaUscMwkZMx/VKvr3asdls6R/VN1daooV4Fgnss+Owe15nTUsTRa5VSqkcHAD8KzJLJcet6zHiSSedOLzsUYibbFe47RAcgcaQuJThG0G4CZdyt3Wmt2ubaVobuKdxG4JAICoQp+JGfHBBFZVbpR1JUtY4XYWg9oxOI+EkdOJGEjO5WzdGu/hvdVtdL1V9CPpEPAOB/SKPhkcuII4HhsxyNkaHsNwVTc0tNinynpEUIRQhYVbSHaG1ru8k4x2z9RbqeQ0EjUPm3nJ4Cue0/VljBC36sTw+/sr1FGCS87Ey39sJYpIzykRkPkwI/jXLRSGN7XjYQfBaLhrAhYTDEULRuMPGxRh4g16CHh4D25HFZseAscwutCkRQhetlSmGdAvsSsEK+JOAfifzpxGs3tTGO5p4IyK0iz3YupDgQsveX9UD48T7gahDHFXHTsG1Rd7rJNn9WJp0LSZ9VQcjGOOOeD34HKnGI7FGKpm3BVMW0Im9mRD94flTC0jYphKw5EKQrA8uNInr7QhFCEUIXyhCrptu26nBlGfAE/NQRTxG47FCaiIYXUu1vI5PYdW8jx+HOmlpGakbI13VK70icihCKEJn3A2Yk0zM4DCIAhTyLMTg47cYPvIqSMAlVql5a2w2pD6R79braUzjDJFiFe4lPaP4iR7qmcbYBUom62JS3Laq3Zg944GmhxCldG0ojt8HUSzN3sc0F2xIGAG5xXamqReZJAoJPZSgXSE2F1qnR1s5obFNQw0hMpH7eNP7oWuN0vOJap2rkMPDPzurNKwtjx24qJv5G1u0G0oOE1tIurs1ITjSfjp8nNXdAVRbIYDkcRxHyPRQ1sYLdfctK/2kWX2/mP511qzE4UIRQhYPuOvU3G0LV+Ekdyz4ParHAYeHAH7wrlOUUR5xkmy1vf3WlQuGqWpvrnFfSVv1ugZz6RbgdeBhk7JAP8AEB8cDurc0VpMQfwpersO77KrPCSddmfqs5STJKkFXHBlYYYEcwQa6rAi4xCrNeDxXukT1yuYdYxy7QfGlBsmvbrBNcHSRtNYRF1kWQNIlKZkx2Hj6pPiVp+sFCY3nclaYNI7SzO0sjcWZzkn40hcntiAzxXNrND9Ue6k1ilMTTsXkWKjiNQPeDS65Scy3Yu8d7PDxWQuo5q/Hh5/ypLNdmEutJHiDdPGxoHuk1wIZAMZC8SCewjnUJYb2V0TMIBumHYO6c7yqZYykQILa+BIH1QvPjypzYyTimSTtDcDilLpYliW69FtiFXAMoU8j9nw4YJFSBoBLlVdI5zQwnP0SikCgYCj4UlynBjRsXN7QZyuUYcivD8qUOO1NMYzGBV5sXbmfo5yA45MeAYfz/OmPj2tU8M/0vz9VoWzdzZpVD64lUjPtajj7mR86aIyU91S0YWK87U3ft7dSZ7+CPHYRlj5KG1H3Cn8yd6jNYBsWeTb0S6j6LlOY6zJBIPcBjgfHPlSiMNzKa+odILNb4qptotKgc6VxuUxjdUWXWmp6KELzJIFGScClAukLgBcpn3N3Ra5ZZ7hSsAOUjYcZD2Ej7H5+XGsXSelGwgxQm7tp3ff0ToojIdZ2XqtTrk1fSl0n3IWxZObSuiIBxJIYNy8l+YrX0HGXVYcNgJ8re6q1jgIiN6j/wCxWf7Z+P8A7126yFv1CEUIWW9Ke6cyzLtSxXVNGMTxD+ljA9rA5kLwI54CkcV416qmZURGN+3yO9PjkMbtYKJu7t6K8iEkR4/WQ+0h7iPyPbXCVdHJSv1HjgdhWzFK2QXCtKqKVUW8e6lveDLjRKOUqcHHn2MPP3EVfo9IzUuDTdu45fZQywNkxOe9Z7tfdC8t8kL6RH9qMeuPOPn8M+ddLTaWpp8CdU9uXj/ZVHRys2XCoUuFJxnB5EHgc93GtKxzTRI0rrSJ6KEIoQihCKEIsJpbeTrbaVoX/VPA+BHIjwORTw7eojH+02Vxdb7bVkUo94QpGCUVFb8SID8DS6wTebd2KihgC5PEseZPM00uupGsDV1pqeihC8Swq3tDNKCQmuaHZrh6Ave2O7PCna5TOaG8rpHaIvIfHjSFxKcI2jYu1NT0UIXOSZV5kD8/hSgEppcBmVYbK2JdXWOphIQ/0knqpjvHafdmqlRXU9P/ADHY7hift3obrv6g7yn3d7cGGAiSY9fKOWoeop8E7fM/AVztZpmWYasfRb5nv+FYjpgDd2JTfWMrSi7T2jHbxmWVgqL2ntPcB2nwqaGB8zwyMXKa94YLuVXuDsGXal2m0rlClpAc2sTc3YH9IfAEA57SFHEA57nR9C2kj1cycz+bAsaeYyuvsWz1fUKKEIoQihCzXfPovEkpu9nSC1u+JYD9FITzyBnST28CD2jJzUU0MczNSQXCc17mm7UoR73SWsnUbUga3l7JApMT/rAjPDxXUPLlXMVmgXt6UBuNxz+CtGKtBwfgmu1uUkUPGyup5MpBHxFYD2OjdqvFj2q6HAi4XWmJVXbV2Fb3H6aFHP2sYb8Yw3zqzBVzwfy3Eenhko3xMf1glS+6M4uJgnkj/VbDr5dh/OteLT8owlYDwwPuq5pAOo4hUN3uNfR50iKYfqthvg+BWjHpqkf1rt4j4uozFM3cVUXOzbmP9JazL4hCw/EOFXWVdPJ1ZG+NkwlwzaVA9NTkTg+INWdUpOdavYuE+0PjSapS67d69hx3j40WTrhes0iVFCEUIXwsO8UqS4XgzqPrD4iixSa7d65teoPrfDNLqFNMrBtUm2glkx1UE0gPIqjY+OKhfNFH13gd4Sh5PVBKt7Xc+/k/oUiHfI4/Jcn5VSk0vRs+ou4D5sniOZ2y3FXll0aE8bi5P7MQx+83+Ws+XlB/+TPH4Hynilces7wTPsrdCzt8FIVLD6z+s2e/1uA9wFZU+kqmbBz8NwwHl7qdlPGzIK9qgpl5kcKCWIAHEknAHiSaUAk2CTJKt/vsjP1FjG13cHgBGCUHiWHMeXDxFbdJoOaXGXojz8Nnf4KpLWMbg3E+SvN2+jCW4kW62w4kYcUtUP0aduHI4H9kZBwMluVdTS0kVM3VjHyeKzpJXSG7lq8aBQAoAAGAAMAAcgB3VZUa9UIRQhFCEUIRQhRdo7OinQxzxpLGeauoI88Ht8aELN9qdDcaMZNm3MtpJ9nJeM45DidXxLeVRTQRzN1ZGghOa9zTdpVDdRbbsv8AiLRbuMY+ktzlvPSoz+4KxZ+T8LsY3FvmPnzVtla8dYXXKz6QrRm0S9ZA4OCsqHgfNc49+KyJtB1UfVAdwPzZWm1kZzwTDZbThm/RSxyfsupPwBrNkp5Yuu0jiCp2va7IqXUKeihC5zQK/B1Vh+sAfzpzXub1TZIQDmq6bdqzbnbQ8f7NQfiBVltdUtykd4lRmGM/SFBl3FsGOTbL7nkHyVwKnbpesblJ5A+yYaWI7PVcD0eWH9SR/wBST/NT/wDGqz93kPhJ+ki3L5/s6sP6pv8AuP8Azpf8brP3DwCP0kW5fR0eWH9U3/cf+dH+NVn7vII/SRbl1TcHZ4/+3z5yS/lrxTDpitP1+TfhL+li3eqmxbq2S8rWH3oD/ezULtI1Rzkd429E8QRj6QrC3sYo/YjRP2VUfkKrPlkf1nE8SU8NaMgpFRpyKELhd3scQzJIiDvdgo+ZqSOJ8hsxpPAXTXODcyl7aG/9lHwEhlb7MSk5+8cL860YdDVcn06o7fjNQOq4m7brza3u1rz/AIOwMSH+luPVGPtANpz7tVa0HJ5gxlcTww/PJVn1x+kK62f0QSTkPtS9ec8D1UXqxg/tEfkqnxrbgpIYBaNoHr45qm+V7+sVo+wtgW1nH1dtCkS9ukcTjtZj6zHxJJqwmKyoQihCKEIoQihCKEIoQihCKEIoQoO1NjW9wNNxBFKP7RFbHiNQ4UISZtTob2XLkpFJA3PVFIw+CvqUe4UIVPL0RXEZza7VnQDkkilh8nA/dqrJQ00nWYPD3UjZpG5EqI26G34s6Z7Scdmcg/3F/OqT9B0jsgRwJ97qYVko2qKRt2P9Js1H8Y5F4jyEjGqr+TsJ6ryPA/CkFc7aAuDbxX6H6XZF0PFA7flHj51A7k4fpk8vuniv3t818O+rD29n3q/9I/xxUJ5PT7Ht8079czcVwfpHgHO3uh5xr/npv+Xqn9zfE/CX9dHuP53rx/tPtP6u4z3aEz/fpP8AL9Tvb4n4S/rY9xXpekm3PKC6PlGn+el/y9U/ub4n4Sfro9x/O9d134LexY3rf9L+WacOT0+1zfP4R+uZuK9f/M16/CLZF23iyuB/6ePnUreTjvqk8vumGvGxq7iXbcg+i2WF7uskUfJnSp2cnYx1nk9wHymGudsCkLuxvBKOLWcGfHJH7r1ZZoKkbmCeJ+LKM1kpUuLoovZcG52tJjtWFSo+OoD92rsejqWPqxjwv6qJ08js3FWmzuhbZqHVL11wxOSZZCPlGF+eatgACwUSctkbtWlr/wAPbQxH7SooY473xqPvNKhWtCEUIRQhFCEUIRQh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995488"/>
            <a:ext cx="45148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" name="Picture 5" descr="school teacher clipart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1" y="0"/>
            <a:ext cx="9089483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39552" y="1556792"/>
            <a:ext cx="43914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The</a:t>
            </a:r>
            <a:r>
              <a:rPr lang="tr-TR" sz="5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 </a:t>
            </a:r>
            <a:r>
              <a:rPr lang="tr-TR" sz="5400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end</a:t>
            </a:r>
            <a:r>
              <a:rPr lang="tr-TR" sz="5400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Algerian" pitchFamily="82" charset="0"/>
              </a:rPr>
              <a:t>!...</a:t>
            </a:r>
          </a:p>
        </p:txBody>
      </p:sp>
    </p:spTree>
    <p:extLst>
      <p:ext uri="{BB962C8B-B14F-4D97-AF65-F5344CB8AC3E}">
        <p14:creationId xmlns:p14="http://schemas.microsoft.com/office/powerpoint/2010/main" val="279636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422346-C01E-42F7-B154-8FAFED656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7F0E1A2-83FD-4C70-A682-336FE0AE9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dirty="0">
                <a:hlinkClick r:id="rId2"/>
              </a:rPr>
              <a:t>www.eegitimim.com</a:t>
            </a:r>
            <a:r>
              <a:rPr lang="tr-TR" dirty="0"/>
              <a:t> </a:t>
            </a:r>
            <a:endParaRPr lang="de-DE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7622595-E320-49E6-9845-771381AD5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0" y="3986832"/>
            <a:ext cx="95250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25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data:image/jpeg;base64,/9j/4AAQSkZJRgABAQAAAQABAAD/2wCEAAkGBxQTEhUUExQWFhQWGB0YGBgYGBkgGBwZGBwYHxkVHxcYHCghIB4lHBwaITEhJiorLi8vGiAzODMsNygtLisBCgoKDg0OGxAQGywkICYsLC00NDQsLCwsMCwtNCwsLC8sLCwsLCwsLCwsLCwsNCwsLCwsLCwsLCwsLCwsLCwsLP/AABEIANgA6QMBEQACEQEDEQH/xAAcAAACAwEBAQEAAAAAAAAAAAAABgQFBwMCAQj/xABPEAACAQMBBAYGBgYHBgQHAQABAgMABBESBQYhMQcTQVFhcRQiMoGRoSNCUoKSsTNicqLB0UNTY7LC0vAXJDR0g5M1c7PhFRYlRKO08Qj/xAAbAQABBQEBAAAAAAAAAAAAAAAAAQIDBAUGB//EAD8RAAEDAgIFCwMCBAUFAQAAAAEAAgMEESExBRJBUXEGEyIyYYGRobHB0ULh8BRSIzNy8RUWNGKCJJKiwtJT/9oADAMBAAIRAxEAPwDcaEIoQihCKEIoQihCKEIoQihCKEIoQihCKEIoQkLpVnaZI9nxuUNyGeVhzWGPH96Qxr4jUKpaQrBSw85mbgD84XVimg55+qr3cveH0uD1xpuIT1dxH9mQD2h+o49ZT2g94NWYZWTMEjDgVC9hY4tdmEwVImooQihCKEIoQihCKEIoQihCKEIoQihCKEIoQihCKEIoQihCKEIoQihCKEIoQihCWdu72JBfWdp2zsesY8kUq4iBPYzygKP2TSawBttS2NrpmpUiKEIoQszjb0nad3JnIV1tUPcsK6pMH/zXcfd8K5DlLUWc1m4X7zh7ea1qAakTpFx2hbzW8wuLfHpEYwVJws0fMwsfHmrfVPhmqeiNKfp3WPUOfZ2/KsVNO2oZrtz/ADBaBu9tqO8gSeLOluBVhh0ccGjdexlPAj+Fd0CCLjJYRBGBVlSpF8JxzoQl7czelNoJM6DCxzNGveUAUpJg9jg6hSAg5ItZMVKhFCEUIRQhFCEUIRQhFCEUIRQhFCEUIRQhFCEUIRQhFCEUIRQhfGbAyeAFCFj0UAvlubiTUPS31Iw4MkSHTbFT9UgASD9Zia47SmkHtrQWHqYd+34PBbdJTtMFnfV+D5TvuTvI0wNtcEC8hUFuwSx8hcIO48mA9luHIiunpKtlTEJGd/YdyyZoXRP1XJrq0okUIWZbk+1Ln2vSbrV36uvlz78V5/yjv+pf/wAfQLZi/wBIPzapmwne4tiJiGubd3hkYADUyHg2BwAdCrj9qs2qDIJgYxZjgHDsB+DcdyZSzlhsctvyou785t9pRhf0d6GSRezrYkLpKB3lFZD3+p3V13J+qc5roXbMR7j87UmkogCJBtWl10iykp9JV8UtOoQkSXbi3UjmFbJmf3RK/HvIqvVTiCF0h2Dz2eakhj5x4ZvSmjvYSrdW8ZZFRY54V5vAnssg5dZGCSB2jK91cvofSnNyGOU4ON77ifn171r1tIHN1mZj0+y1DZ97HNGksTh43AZWHIg9tdgsRSKEIoQihCKEIoQihCKEIoQihCKEIoQihCKEIoQihCKEIoQihCXOkS9MOzbpl4M0fVqe5piI1PxcU1zg1pcdiUC5sqPZxht4Ash0oWjt14E8ThUHAHHEjieAry6bnZpSW4mxcfUrcqZObc0DYq/bmzJFdXiYJcQnXDJjhx5o3ejj1WH8QK0NF6RNO8PHVOY/No2KSWNtVHhn6FPO623FvLZJgNLcVkQnJSVDiSMnwYHj2jB7a9BY8PaHNyOK58gtNiranJElbW3UuI7h7iweL6VtckM2oJ1mMNIkiAlSwAypUgnjkZrL0jomKtxcbHK6sw1Lo2ltrgqguLbaEN/GcWkDXiMr+vJKuYF1deVKR4IXEfPByueVZ7eTcRhbFK8kNJIsLGxzG3C+PG+9N57G4Ct9zbKzF2x9NW9vo0OSCoSNGIDhI0JVSTgEks3IE8eO3S0cNM3ViFvUpssz5TdxT7VlRLPd85es2nDH2QWzSfenfQD7lib8RrA5Qy6sDWbz6fgWloxl5C7cFNuxHIzxxnMsCrrXBzpYErz58AeXcRXDRl7AHvHRdex7RmrUFTZ5Dtqpt39omwuQpP8AudzIFI7IbhzgOO6OQ4BHIMQeGTXb6E0jzg5iTMZdo3cR6cFW0hS6h5xuW1adXQrMRQhFCEUIRQhFCEUIRQhFCEUIRQhFCEo9KNy62QSKQxzyzwpCw5hxKjlsdoCI5I7gahnmEMTpDsF0+Nhe8NG1TNzN4jdRskoCXUJCzIOWT7MqZ46HAyO7iOykp6hk8YkZkfyyWWN0bi1yYqnUaKEIoQihCod+9lPc2E8UXGQqHjHe8TLIi+9kA99Ne0OaWnalBsbhJdvewX1lNAsqpKwOFcgPHKuCoZDxDJIoyPCvOZYJ6Gra97CQDY4YEZHxBK16lzZmh7Ds8F7l3wtZLWN5JESc8GhB1SiRTpkQRrliAwOCBxwD202PRVS2odHG0ubsNsCDiDfLLwTaaoaw3cbDamDo4sJUjuJZI2iFxN1iRuMOFEcaamX6rMVJ0niOGeNd9QQOgp2xvzHzdUKiQSSlwyVvvZtdrW2aSNQ0rMkUSn2TLKwRNR+yGYE+ANWJpWxRukdkASeAxUIFzZZ1tDdTaxdWO0muFx60bPLbjPeGtyeOeWRiuYp+VsGt/GiNuw3+PdLUUkj2WjfqnfYHyP2UKLo5uZZGkuJYeIAXrDLdMoHPS05UDJ55Dfwp83LCBv8AIiJ/q/Cqw0ZK9oE0rsL9Xo342xw7CrK83WisI47mJne6S4twsh0g6XlWJoFRAFWMpI/qgdueYGKmjtO1VbpBjX2DSCLDLInxuPy6ttpYoIy1g7d5v2k4nvWsV2ajWdb9L6Pfx3L8IJoRAXPspJG7MgY9gcOwBPauO2sTTtI+aEOYLlpy7Cr+j5mseQ7avm0L1IbyC7DDqZ09GlORhWyWgc+GoyIT+utcVFE6WmfTkdJp1x2jJw8LHuKJGlj8VUb03Ud2ZbSzIuJpRpxF6yxsf6R5F9VAp45JzkcATWtoXR9UZGSOaWgG9zhh91akqWcwWuNzktbjBAAJyQOJ7/Gu6WMvVCEUIXkOCSARkcx3ZoQvVCEUIRQhFCEUIRQhFCEUIWZ7bvfS9oMw4w2eYo+5p2A65/uDEY8esrmuUFXZop27cTw2D37gtXRsFyZDwC47ZV7KWO9jBLRL9KoHGS3PGWPzQ+uviv61ZmgdI83LzZPRcbcDsPfl/ZS1bBPGXtzb6fmK063nV1V0IZGAZWHIqRkEeBFdwsVdKEIoQihCot697ILBVabWxfOlI11SEKMs2nPsjhk8hkd9Nc9rRdxshIFzv9s28Vp22Z6QEB9aRbQvwzwIaQuBgcOHHsFTNic4XCqS10EUgjeSCex3ra3nhtVHu5vm0Im9DtrVXuJTKqRB5XjQqipEIbeMKCAoJy6jLHlypkroom60r2tHaU39VI5xbHE42wubNHiTe3AFabuFt24mRob5Al5CFZwuNLJLko4xwyMMhAzxQnkRVWkq4qqPnIjcXI8Py/BX3NLTYqy3u2S1zayRxkLKNMkTHkJYmDxk+GpQD4E1NJG2RhY7Igg8CkBtiq/YW0xcwJKAVLDDIeaOpIeM+KsCPdXktZSupZ3Qu2HxGw94V5rtYXU+qycqHbw13ezom9hrlnP7UMMskY/GAfu11HJSNpqXuOYbh3kKCc4J4rvlVSHvN0n7Ngd7aXVMwJjdFQFCeGULOQhwTg8eBzmgYmyQkAXKRN8No7OaAww7KS3lnGFmlW2jRACC7CRXbB08jjmRz5VKYXg2OCot0nTvaXRkutsAJPha/wAbVb2W/wDdsyehWcHo8eXmSAOw0KMsFm0JHrPJVUMSe4ZqlV1lNS2EkguSBbbj7dqsU8skx/luaLZmw8rk+NlrFheJNEksZ1JIodT3qwBB+Bqwp1IoQihCyzbm2Jo9q3F1bZeO3SK3mhHKbTrkkA/tEEi6fHUvbWdVaRjp52RP+rM7t3dmrUNK6WNzxs/CtK2dfRzxJNEwaORQysO0Hl//ADsrRVVSaEIoQihCKEIoQihCpt8drm1sp51GXVcRg8jI5Cxj8bLSOcGgk5BKASbBKG62yRGscWSwQZZjzZicsxPaWYknzNeZV9U6V7pTm4/ngF0T7QQho4LvbXrXMVwzhcRXMkSYB9iMhDnJOTq1ceHZwqN8TYHsa2/SY1x4nHDusqlE865G+6sui+U+hmEnIt55YV/YVsoPcjKvur0qklMsDHnMgLMnYGSOaN6b6sKJKvSPtiSC0KW//E3B6mHjjDMCWkz2aUDNnvxUU8zIYzI/IJ8cZkcGtzKt92tsJd20U6fXX1lPNXHB4yOwqwII8KkBBFwmkWwKXXGNsT6/ae1hMJP9WryiVQf2yhI/WXwrkeVrX83ER1bm/HC3up4LXKmzbAtJW1SW0Dv9p4kLfEjNc9Q1UoYYw9w4Ej3Urmi91NSFUGlQFA5AAAfAVn1DHNedY3TxkqndlhJf31xnCRJFa5zw1IHlkPu65R7jXoPJqAxUIJ+ol3oPa6qTG7k3RSBlDKcqwBB7weRrfUSS9lx9Tf38IGFdo7pR2fTKVkI85ImY+LeNcNysgtLHKNoI8P7qzAcCFe1ySsKk23/xezf+ab/9a4rqOSn+qf8A0+4UE/VTbtBXMUgjOJCjaD+tg6fniu+VVJ26FlbzbMtlEaNGYgGR1BGvlKGBHFus16s9ua890jHJ+pe8Eh4OdyD2eVrditsIsFItN17KJtUdpArd4iTI8jjh7qx5K+reNV8jiOJUga0bFI27frb200xHCONmx34Bwo8ScD31HSwunnZGM3EBDjYXXXcV0jto7PWDPaRRRzp2qzRqwPipycHwI5g168qCZKEKo3s20LO1kmxqcALGn25XIWNPexGe4ZPZTXuDGlzshilAJNgkrdrZJVAhbU51SSP9qVyWdz5uT7q830hWGWV0p2ny/t5rogBTRAfnapO5V4bW7azbhDcapYAeSTLxmhHcGH0gHeJK6/Qlbz8Oo44t8xs+PBZdfAGP125FaHW2qCKEIoQihCKEIoQqfe3Yxu7WSBW0OdLIx4gPGyuhI7tSjPhmmvYHtLTkRZK1xaQQlKxub23LCXZ0zH7UEkLocZ4jU6tg+IBrjarkxO8/w3tt23HoCtGatbIBcEEKq3W9PnskEFoq9eXnaeaVBHmZ2kyEjLSMBqAwQp4ccVbdydMlRzj32aAAAM7AAcB5qCKpEeIGK0PdXYYs7dYdZkbLPJIRgvI5LO+kchk8B2AAV0zGNY0MbkMFWc4uJJVvT01Zzt+Q3G1WUezaxLEo/tZ8PIfdGIh941zXKOp1Y2xb8T3ZfnYtPRzAC6Q7FCt7p9n3D3CBmgkP+9QjiQRw9JQfbUcGA9oDvAqDQulA20Ehw2H24bvy0tdS6w51nf8AKYd+nQ20O0YWDejMsysvEPbyYEy57QYzq80Wug0hSCqpnxHaMOOzzWSx2qbq5Brydji1wIV5e5au1ouGuCa1ZvdXh9GuLFCQ11tC4V2HMW40vOeXbrEQ/b8K7yCr5jRccu3VAHHIfKiih52bVTRuJvIi2/o11Ikc1oFjJchRJEBiKZSxwQVGD3MrDurSpKltTEJG7fI7Qo5ojE8tKi3u2raTa1s1vcQymS3micRSIxBjaOSPOknsMuPfWLyoi16IO/a4edx8JYD0kzV54raX98ZeqW3uT7NtcxyPwJxG2qKRsAZ9VJC33a6Dk1OIq0NP1Aj39rKKYXap03SPs0RPIl3E5RSRGGxI5A4Iqtgkk8Bjvr0Um2JVNUm5O0gZzp0iO8gS9VFORHK2Fuo+fLrCjY73auX0/AGvZONvRPHMeV/JTxHMJvcca4ipbaQqyMkub/kCxlJOArRsc8sLLGcHwOMHwrQ0EbaQi4n0KZL1ClRZ5XuZtq23GZpSYlyQs1sirGIj2euI9ansJU99dhUaX5mu5s9SwB7Dv7sipY6LXp9b6sxw3LWNi7VjuoI54jlJBkd4PIqR2MpBBHYQa6AG+IWakvfeczbQggP6O2i9II7DLKWjiP3VWU/frD09UGOnDB9R8h+BaGjog6TWOxfNszyW9kZIm0yvJCoOAeEk0aEYYEeyzfGuKp2Mnqgx4u0Bx8Gk+oVitkJdYbFE35HVmOZeDRTwSr59YqlfvKWXHbqNaHJ2VwqWAbbjutdLL06Q32fnutOr0FYyKEIoQihCKEIoQihCx3G1rlpLy2uJOpnkfRCswTq1jdkXhJHIp1KqscaeJPCsiTTlPBM+OVrujtHAHjt+6bJDM4AxOA4gn0c1QbHdza0WY0aZYDkmMXqr67tqZtccIIUkk6VA4k8aj/zPowG/S8FCaWtLNXnGg3z1TlwLs+2/crbY/R7KGMtxe3HW5zGsU0hSJuwgylmcg/awDxyKwqvlXI6T/p2ANvtxJ+PPir0NMWsAe7WO/Aelgn3czaslxbkzYM0UkkEhUYVmiYrrA7NQw2OzOK7KmmE8LZR9QB8VERY2SfuqddzcyHm95cZ8o2MaD3Ki1xPKWQmdw3AD391r041aQneVOtp/SoTME0SK7xyR5zhonZWGcDPLPLiCKyHs/Tyc0TcEAg9hF/ztT6So+lyTdt7Xk2fBNapAZ7W9WRUTXp6mR1brAvqn1GBLheGCG5Zrt9DaQM0ZjkPSb5j7KrW0mq8Fgz9VoW6t711lbSnm8KMfMqNXzzXn9dFzVTJGNjj6prTcAq5blU0nSpgeHwkGayrdPZrNtHaEjkn/AHl40B+qpId8DsyCn4RW1X1NqKCMZBgPfkPdWqNuqHyd355KVv3umtyhQgdanrRMeR/VJHHS3I93PsqHRWkjTv1vpOY/NoVmWJtTHcZ/mCS90oo4b20kWPq3W46qRSeKmRXQqc+LDj2ium0p/HoZLG4LbjuIPss97GBoIFjexW915qhVO9lzFHZ3DTECPqnDZ7dSkBB3kk4A7zVugjkfUxtjz1h5be5NdaxusY3U2Ij3NuDGoMKCWQhQPXGFRTjvbLfcrvtL1Rip3AHrG3dt8sO9WYYWl7RbIXP5+ZJk2fswWG147oYW3uC0cp7I3k4rnuVpAvHkCT4VkCpNXRcwcXsII7QM+8An8umVdPzb+cbkfJa5Lzrma0WeD2KFuST+kWUSQpZj2rpwp/VijIaWT4AKPFxVvRDdSQ1JyYL8XHBo9+AKc1nOODN/opmx9nKUKgBVVQiAchjGMeQA+NQ1E5DgTiSblaU8vNaob+BRtz7o2t89seEV3qkQfZuEH0q4/XQa/NG767jQNZz0PNuOLcuGzwy8FmaQhDXiRuR9furTe3dieSdbq0aPrOrEUkUuoJIqsWQh1BKMpZ/qkHV2YzV+voGVjA1xsRkVXpql0DrhLO8T7Q/3OGW0hQNcxgH0r1HaJWkRCeqyuWQHkc4xjjwxIOTXNPe4SdZpHVy1sCc8cLjvSyVAeb223V9b7rXE86T7QkiWOJg6W8OoqWQ5RpJXALBT62kKBnGScYrS0boaGi6QJc7efYJJKlzmagwCdIplbOlg2OeCDj4VrquulCEUIRQhFCEUIRQhJWywbO8ks2/RTF7m1P7TZuIPNXcOPCTwrltO0uo8TjI4Hjs8Rh3Dep4nbFeyDjXFVUYY/DarDTgvDHAz3VXAunLJdk9KywWgis4GnupXlmkLArFG00kj4PaxUEA+yD2N2V6/AwQQtjv1QB4CyohrpHdEKLupvTLbSO12hfrZXmLQrkK0hJdCg44zxBGeJOe+sDTGjDWHXiONrWOHArUi1o4zG/I7sbK2h38tre7leITSQ3QDlViZWW4UBTjrAoIdACePAxnvrKOg6qenY14DXMwuSCC047L9U9mR7FWxDsAcez5VFtbaUt5In0XVxo+pI86pGcgqM6eAwGOFGedbej9HCkBJdrOIt2K85zn2LsAPHvWh9GYZbBI24NFJNER3aJpAF9wwPdXJcoGate/tsfIe6ostbDtTaPZqs0Xpfzej6kibk/pZ8+16Xc6vPrHx+7j3Yq5pL+Wy2Woz0Hurkf8Apjx91Y7DZ5opoZWLT20zxljgEqTriYgAcDEye8Gq1UGxSNkjFmPaDbyd4OBUNNMYzj3pC382cqzQyjKtI3VvpOG1IC8UgI5MhUjPiO6um0JOXtfC7EWv2Y4EcDdWqqNpcDvw9wV5G8m0MY9NbHf1MGr46P4Zq1/gtBe/N/8Ak75Vf9P/ALj5KuudcrB55ZJmU5UyNkKe9UGFB8QKvQU8UAtEwN4D1Oae2BrTfMpm6MrbU8sh5vNoH7MKgY/Fr+Nc7yil6QZub5n7WUsZsyR/d7fKadpQRXEZdMSQSakYYOMglXBB/WBHmKxIXyQvDXYOFiPUeSdTStkbqOXLc/abo5sZ2LMil7eQ85IQQNDHtkjyAT2gqe+p9KME0balgtscNzt/A48DcKlJEYn6uzZ+digXDdZtK6ZucKRQp4Ky9ax+8WA+54U9g1KKJo+ouceIOqPADzVmhaC5zu73VnvHFpWxjHNruLPjoDyN/cqrRu1jM/cx3nZo9VVqH6779qX+k+4aLq2hfRcCdDEw4kNpbU2DwICFs54ca2OTRdzutsDTf281PMNena3bf59lTxb67TuQlhcmJVuXWI3MXqyKCctwzjLKCo9Uc662rq+Zp3ytFy0E2Wc6mewi+SspdwL0qI2nSWNcEa570cV9l9HWMoYHjw5GsVnK+l1elCb8fuPRUX6PqC67ZyB/S3/5XOPoxnlVUupoyMYaTMssxGeSmY6I896r2Co5uV8QjtDFjvJ/v7J7dHyGXnHykjYBYDyxPeSrw7vw7JWKey1JplijmUszCaOWRYzrBONa69SsMY4jkcVV0LpuqqKwRSm4dfZa1gTh4K5JG0NuFqFdqqyKEIoQihCKEIoQlPf5dBsrjshulDHuWdXhz+KRKzdLxGSikaM7X/7cfZPjNnBW0vZXnVZi1rlbauEq5UjvBFUWmxBT1+fNlOsdsjEYAUZwO3lyHMk/OvWXYuU8RDYgexT5dlbRUr1to8UbcdaoZiO7KRNqH5juqnT6R0fK7V54Djh628lSqKyoYzWij1juvbzXmDdy7nlyIrh1QZjKQiEFiCGybs8gO0A+14VPJpHRkF9eYHhj6XVB1VpKZrS2NrDc5m+HZbPxFlZX+5lxaQPfPIUeLT9GJTITGWxIzSaVAYZBAQAAL254Zken6epqmQQMIab4nO+zu2d/ZjbpxPHd0z9Y33WFt1sfUq23I3ths0miujIuZmlR9DurBwpIJQMQwbVzHaKz9N6KqKqYSwgHAA4gG4422K08FjjhgmKfpMsgv0fXTHuSGQfORVUfGs+HQleWGNzQ0by4e10zM4A+CRX3guvSpbqFY4RIVJhbLA6QB1jMpGHIAB08MAZzzrfZoeE0zYJSSRfEYZ424cceCsxMkaDljs/Nq8XW+V4l0JlFtE80fVyY1spEeWSQhivrLkqDnk/HkKRugqcw809znAG4yBF8xtwOB7lC6JweMRj+diq12gJ5tUlx18ygkcgqg89Kr6o8TxPea04aWOnZqxtsPM8SrDHNc7F1yPLh+XUypFMihCYejfaccUjwSMFbrWdcnGpJOORnnhiQR4CuY5QUsjjzrRcEAcCPsmN6jo9t7jt2pp2XMltc3VtKyrFKTdQliApV8CdMnhlZMt5SisSdrp4Y5mC7m9B2+46p724f8VSYSx3mlO+3ps/TbXTOmIZHdpRxUJ1bpoDKDlmLLwGeXGteLR1UaWS7D0gABtvcG/YBY5qzVzseGgZ/Zct9d6bSQme0a4W40hOtC9XCRn1RKJ19YAk40rq44zU2jNFVbRzdQG6l72Ju7t1dU4X7TbsVcPe06zLjt2eaW7nfKdprZpL1W6vXhkWIFWZQC3EEcRqAYjhnxrZj0NSNa9ojNnWuLnYb+qR4brDpjyVtHt/ZmGkuBdTy9sxcvpz9UFAsaA92kZ8avwUrImascdh2e/3THTNY8AyC+z7D4VZNfQXGTas6aSGVnILq6kFHACjgGHjypr2DFrhgcDwOYVtrhMwi62LdDbnplqkxGl+KSKPqyIcOPLPEeBFea6SozSVDotmY4HL44qAE7VdVRSpc3vuED2MUjKiS3keoscDEQaRVye+REX310nJeEPrC8/S0+Jw9CVDOein2vQlURQhFCEUIRQhFCFnXTdvIttYGALrmusoi8fVC4LS8O1eGPEg9hpDa2KUAnJMuy7nrbeGT7caP+JQf415fWR6jC39pt4YK404rtWUpF+fmRo1YKNTQTsQveYZyQvvC499epMtNAL/UwebfuntBdBYflit92dex3EMc0Rykih1PgRkZHYfCuFnpr3Y4WcMO8fnuq4K6VjqVJfSvc4s0h/r5kQ/spmRviEx763uTkOvWa/7QT35e6S1yB2/dZ/Xcq+vJR3aOOPGuWRYlJ5Aucaj4AZOPCmvcGNLzkAT4KKZ5Y24TLd9EjqwaO6Mwxgx3HWaSe8PE4I+B99YUXKYwu/jwgjsP56rKqIZJW2ZI5p3i3uCF92f0VMHZ3kgTVp4LCZSun7L3LNgnv0/Cll5YtbfmIR3n2x9VVOjDIAJpXutfbq3vv1bLvvZuZDBaB0LSXXXwqkshGo65Fj6oBQFVNLt6oAHbxIzVfR2mquvr2iQ9Egiwyyv6gK5BTxUrQIxbG/zxXhdw7ntaEfeb+CV1XNOV/wDVM7V3O4bqpaSeNVUEscHAA5kk44YpeaO9NNWNyUDNs6dhGss1y3MKluo9466RflxqWOncTZpVSq0lDEzWlGHj7KDcWVklwgFs4SLJlFy0MGosp6tVOpsjmxxx4DhUwp3i4cbcTZUH6WpiGviGte/VaXZYY7u9MOytqopMsthH6CcIskfWnErZ0jXLp1KcBSyqACy86pPnpmzcwHAvsTbh7q7TVM0wuQWC9sbe11B2daQz3ltFcKDBLI6suSBqMb9Wuc59rlxznTVKufKync+I2cLdwuL+Xkr1UOiAck/T9HERDL6Vd6GGCpeJhj7J1xEkeZNYkvKjSMTfpI4HzxWKND0ZdrBliMcMPCy6WfR7aqEEpluEjxoSZwY1wMD6NFVTw4esDWbVcp9IVDNTWDR/tFvcnwViHR1NC8yMYNY5nae9fd84YkksZSqKyXCx5IGOqZJOsQ/qhRqx3qKn5LyyfqXMv0S0k8bjHirUgOFs1WdF96OtvogMAyi4X9mUaSPcY/mKfyoi6cc28Fvgb+6kcNV5HBP9cqhZ5002ay21srcM3GnPdmKU/mBXTclnltS/+n3CY5geQ0q26GN6pLmCS1uGzcWpC6jzeI+w5PaRjBPdpJ4k134NxdU3tLXFpWj0qaihCKEIoQihCwHpuuDLtQRqc9RZscDnrfX/AAKUx5sBxU0DSSbbita2E6NaQGPHVmJNOOWnSMfKvM6vW1Hh2dzfjfFTtzUqshSLEtrw6L28TuuGb/uKj/mxr0nRj9eiiP8Att4XHspqc4EdqceiG8IW5tifVicSIO5JgSVHhrVz96sjTUYZUskH1ix4t+xCryN1XEd/in5+dclUNtIQlGSQ+lsfQWp7RdL84psit7kwf+peP9h9WpR128Ui12ivLlcBsBoziRGV4z3OhDL7sjHvpC0OBa7I4eKjlZrsIW3bvbXW8tY504CRckdqsODIfEMCPdXDVcBaXxPzH9we8YqgDtUusJSpR3z2ikV1YCbIi1ySnAz68aYjBA7i5bzUV1fJVjeckkOYAHicfRRuaXkNCsRvZZ4z1w/C/wCWmu15xqTmJNyXt8d57WWFIw5aNp4eu9Vgph6xdYJYD1cc/DNQVLyYXiM9LVNuNtnakdA9ouRgnLauwLa4A66CKTHLWikgeBIyPdXnhdNTjXp3kcCU7A5qPs7du0gOYbaFD9pY1Dfixmqc1dUzYSSOPeU4NAyCoOla5AshF9aeaNV8kYSMfcqH41p8nYi6sD9jQT4i3ultcgdqzm4h1qRkg8ww5qwOVYHvBwa7rDIq69ge2xWyblbYa7sopnGJCCsmOWuNijEeBKkjwNcVW04jlkh2DLgRcfm8LOGCta51SrOeleUmayT6v00nmyiNV+AdvjXWcl2D+K/b0R43PsEsYvIO9VO4khXacWPrwyqfJTGw+Y+daPKFgdQk7nD3CfOOk08VrlcEo0m9K8ebJW/q7iJvi2j/AB1u8nH2rbb2uHv7JL2IPaEm9G03V7djA/prd1b3Zb/AtehwnoqKtFpL9i36plURQhFCEUIRQhfnXeiTXtraLdxjT8KKP8NQT7FeoRiSumytrXVqui2n0xZyI3QOi556eTKM8cZxWTVaNpqk60jcd4Nr8dh8FYNOL9E2Uu43q2g4wblUH9lCob8TlsVWj0FQsN9QniT7WQKc7XeSqIo8ZOWZmJZmYkszHmzMeJNawAaA1osBsGSnYwMFgmHo7uNG0lGeE0DrjvaNlZfkX+NZGm2Xp2v/AGvHgbg+yrVA6QPYtal51xVYLSdyibkkjpYhzZxv2RXEbHwDao8//kFavJuTVrNX9zSPQ+yW9nA9qz+u4V9FCE99EFx9HdQ59ifWB3LKinh94OfjXN6ZZaoa79zfME+xCz5BZ5H5ino1xzxZxCVZ90owNJLYoiszapjhQSeCKOQ866nksCXS8G+pTmEB4v2qusNyrmT2gsQ/WPH8K5+eK68RuKldUsGWKrt59jJA3U9YJdSevwAwSSCuMnspHDVOCfG/nGm4T90Z7VaeyVZDmSBjA5Pb1eNLeZQoT4k1x1fCIapzBkekOBzHcbqiRbDdgmU1zDhZxCkWc9LI+ksj4zDHminPyx766rkucZR2N9SnR/zB3pQrrFdWidGrLE11arKsqo6zIynhpnXLDHZiRZOHiO+uc01DqVDZBk5tu9v2IWa6+sbi2KcWrjpBZ5HanhIfSNYCW4ssusYC3A1N7OdCPgns/Rn+VdVyWNzM3safC/ygO1Xg2S3uVOqbSgL8njljQ9ms6GA96owHwrS09G59C7V2EE8MR6kKWo6zTxWv1wCjSz0lRhtmXWTjSgcZOOMbK6/NRwrU0K8tr4iN9vEEH1TH4NukToxi17dU/wBXasw950/469Nh6qZWG8nct7qVVEUIRQhFCEUIWD9KWwp7S/mvVieW1uFVnZBkxsigHV3A4zk4HreHGORmsFYp5uaOOSTYd6ISQCHUHtYDHyJqExOV0VbCcbhXYOeI5VErS+0IUnYk3V31k/dOE/7qvH+bCqmkI+cpZG9l/Ag+yr1I6IPatvlrga7MKs1Vm37JJraaKQDQ8bA57OB4+Y558KgpZXRTsezMEJXC4ssR2dKWijY8yik+ZAr1FwsSrsZJYCdyk0iemfovl038qcMS24bnxzC+OI8RLw8jWPppl4437iR4i/8A6qlUdfuWnvzrhqgWlKaMkmdIlzJb+i3cYBMUpRsjKhZ0K5OCPrhB766DkvPqTvj/AHNw4j7XTS0Fwvkl6ffW7YYDIviqDP72a7TnHK0KaMJediSSTkk5JPMk8zTFOnHokuMS3kXeY5R95Sjf+mPjXOacZaWKTeHN8MR6qjMLPPcVoj865GpFpSkbks46WP0ll3Zm+OlMfLNdLyXzl4N9SnR/zB3pQrrFdTJ0YE//ABGQDkbb1vdINOfi3zrH01bmmf1H0N/ZU6jrjgtSfnXD1ItKUxuSQulqL6G2f7NyAfJ45F/PFbnJl9ql7d7T5EJW9dp7UhTxBhhhw59oII5EEcQR3iu0VxzQ4WKaNpXUlvBGsW0riSUqNQ1QSIvDjl2jLE54DLZ7fOlJomgOJiF+y4HgCqbIXOccSAlq7eSYgzzSzYOQJH9QHvEa4XPjipoKWCD+UwN4DHxzVhsDQbnFMnQdZmW/vLsfo0QW6nsJJVmwfDQPxCtOMWas2ofrSEhbXT1AihCKEIoQihCXukP/AMLvv+Wl/uNQhfliJA0YB7VH5VATYq60XYB2Jj3VlLWy5+qSvuB4fnUcos5WqV14greo1YXKTJAaMjWjq6E8RqjYMucdmRxpr2BzS12RBHjgo5G67bBOf+0ybHGyGrwuBp8+MeflXOTcnTI4Xlw/px9VWEUg2eapdub03d2jRuUghbgyRai7KeaGVsYB5HSoPjV2i0HTUzhIbucMr4AHfb5JTxA49Y+C+7tx2mvTc6guAFIOEHg2kah4EcO+tpurfpKWXXA6C0Cy3fsWX6OON17wxb97JNThjdioullBxKrzsiG12jZPEugSieFhliM6FkXmTj9GaytMsaKQu3EH2900yOeRdOMnOvO6o/xSpW5JX6RXU2MsXAyT4iiXtaRiNOB4H1s9gUnsrQ0FFJJXRlmw3PYNvwmyGzVTr0et23Az4RnH94V6LzXapv1Y3JX23straUxMwYgAgjtB5cOw+FRubY2VmN4e24Vj0byadp47JLZxjvKSRkfAM3xrG0228DHbnjzB+yrVA6Q4LWJedcVWD+J3KNuSS+lSy1WXXD2rZ1m814rIPwMT5qK0uT1RzVYGHJ41fceYt3oJ1SHblnld2tBW25W2I7S91zMEimi6sueCo6tqTUTyBBYZ5ZArL0tTvmia6MXLTe20gixtwwVOpbZ2t3LW/SUbirKR3gjHxrhKkEynBRtySN0n7Yt2tuoWVHuDJEyxqQzDRIpZmA9kBQ3E4ra5P0s4qhLqkNANycBiDlvxsi9yAM7hJCqScAEk8gOfwrtVoJe21tmRZDDEAGUeszdmewD3ipWMFrlVJZ3B2oxVU0s7jDzHB5hRj3cMU8aoyChPOOwc5b30AjGyv+vJ/hqdUjmtIoSIoQihCKEIoQl/pC/8Lvv+Wl/uNQhflm19hfIVA7NX2dUJk6PrGSePq411MHbyAwuSSeQ402UEuwUlM8NiJO9WvSJsGe0tC7lMOwj9QkkE5ODkDmAaGRkOxTZqhroyGpDityhzG7IfA8D50/WvmohHq4tNkw7A2s0hMcn6RRnI5MO/zqJ7AMRkrUExcdV2auqjVlR572NODyIp7iwz8KUNJyTHSNbmV4i2vDnKzID3hwD8c0uo4bEnPRnC4U6e7kkC5ml9RtSMJGyrAEBlOeBwSPImmPaHtLXi4Ow5IdExwyUhtuXxGDfTY8FhB/EI81njRFCDfmh4u+VH+nH7j5fCk7J2yYH63q0lmxjrpmkeTHaAzP6o8FAFaMQZC3VjaAOwWTTSM3lWVxvzdMML1aeIXJ/eJHyqTnXJwpWBLtxOzsXdizMcknmajJupwABYLrsTaS2t5b3D56tNayFQWIV14NpUZIDBc4qlpCB89M5kfWuCNl7H4uq9Q24BWkS9IGzufpcZ8BqLfhAz8q4+fRVdK/CJ3l/ZVg4DBKW+W+a3kLW1sknVyYEkzqUGgEEqit6xLDhkgAAntrX0ToOSCYTzkYZAY49pyw71II3PwtgluumV5R7y6jjXMjAL49vhjtpQCTgmPe1ou5L52nY5/Q8PtdWMfz+VTasm9VOdp79XyV/YiLRmILpP2QAPlULr3xVuPUtdmS2DdPZCQQIQo6x1DO3blhnTnuHLHhVhjbBZ80hc47lhO+96k+1bqSIgpkKCORKqqk+8qaHZJGdfgLKrpimW8dAJ/wDpZ/8APk/w1ZCzzmtJoSIoQihCKEIoQk7pV27b2+z7iOaVUeeGSOJOJZ2KEDAHHGSMnkM0IX5ktbtNKjOCB2/zqFzTdW2SNsBdXu6O8k2zp2liQSxyDDxk4yOeQew5HPB8qUEbUjmuF7Ygqy3+32faXVxLEYYEbWQxBZnxgcuQAJGPHNKXAJrWOJxCW6iVleYJNFxC3e2k+TcP4mnZtITL6sjXdyvt55pUhBjBCs+hnAPDPYD3njUcTQTirFVIWtABzS2lmg5jJ7zUheVWETQvRtU+yKNYpebbuXlLYqcxuyHwJpda+abzdsWkhM27u0DLH65+kQ6W/gf4e41DI2xwVunkL245hWtMVhFCEUISztbbbu5jgOFHBpPHuX+f+jM1gAu5UpZ3OOqzxVfDeTQnWJGdfrKxJyO3ny86dZrsLKLWfH0gbrQN3bBr1lEJGCuosTwC8ASe3OTjFQhhJsrpmaGayYd59l2uzrJ5pszSn1YxqKgyNyAVTyHFjnPAGphENqqPqnXwWNsrSN1kx1MezsA7sUXtg1N1S46z811xTVIvFu0kJJhbAPND7JpxId1lGA5huw9yZ9odIu0pYuqDRQrpClo1IcjGD6xYkHxGKdrBR6jyUpgpEuM/zNJi4p/RjCm2OyZZ8Fsxxn8beQ/176Qua3LEp7Yny54BaP0LFoNqy20bN1LW5kZCSQHVkAbzwcfe8qkjcXC5Veojax9mrdqeoEUIRQhFCEUIWBdKJEm3WDYbq7ZAAfqnOf8AET76imNmq1RtBkx3KmuLGNxh0U+YGfjzqsHEZLSdG12YS/tDYDx5aDLL2xnn7j2/n51MJA7ByqPp3Mxjy3KuhuA3Dk3aDzpS0hMa8OXamp64XinAI5qwPwpzVHIDYEbE8dIO+0F3BDZ2at1SMrOzLpA0AgIAePaSScdnPJqTBoUOL3JOqFWkUIRQhfdm3XU3AY8Ek9VvA9h/1404jWbbcmsdzcl9hTlVdaCvdhbrTXGGI0RE+03Mj9Ve3z5U9rCVDJO1mG1Qul66jtkgsrZVV2BdmGNYU8AS3PJw3+sVNqAKjzzjcXxKzmGIKMD/AF400m6ka0NFgvZpE5MPRtvSmzrhhcauodSAwBOgkqeXPHq44effUoxN1XcSwauzNR9896n2lcCTSyW8YxCjYzx5yNj6x+AwPElHGwsiNtzrFU1RqwihC5TXCrzPu7fhShpKY57W5rra2M83sr1afabn7h/rzpSWtzQ1sknVFgr7Zuwo4vW9t/tN/Adn51E6QlWo6djMcytO6NrFT1kxGWBCKT2cMsR4nI40+IbVFVvODV76HbASXO0toNgtJcPCneEQ6j8cp+CrAFlnOdrG61KlTUUIRQhFCEUIX533uOrbm0G7uqX4Rxj+FQT5BXqEYkrjVdaKKEKBtDZEU3F19b7Q4N/7++nNeW5KKSBj8wqqTdhh7E7eTDPzz/CpOdG0KA0rh1XKJLsq5T6qyD9U8fgcflS6zD2Jhjmbsuob3Wk4kRkPiDTtW+Sj5y2DhZdUlU8iDTSCE8OByXukTkUIXiaIMCDSg2Ka5ocLFWm7+8ggeMXUbSRowJK4JZQfZIJAPxpdQE3CBO5jdV3innbfTIGQrZW76zwDygBV8Qik595HkakyzVYY5BZo8ju7yzOZJZDl3PMnu8v5Co3Oup42avFfaapEUIXxjjnwoSFcXvEH1h7uP5U7VKYZGjavsMjyfo4nbxxw+NGqBmUB5d1WkqfBsCd/0jiMdy8W/l86QvaMsVIIJXdY2VxYbDhi4hdTfabif5D3VG6RxViOnYzEDFWVMUy4yXSKdLOoPcWAPwpbFNL2g2JTHab629ns+ZC/+8HX1ajiWZlAVsjkAeZPdU8WVlRqxjrXVz//AJ1vkNjNFrBlWdnZM+vpZYwHxzwSCM94qdUFrFCEUIRQhFCErb/76RbNgDMOsmkOmGIc3bv79IyMnxA7aQkAXKFh8wuIbv03aaM8d0PpjCBqiPAICMYGAAMHszxyKzoa+nqnljDiPPgrjWyQdK2am7d3zsljMOzoeskdSGnmUnQDwOlW46vHAA4c6u6jWjEJDNI82BSJok59dJnv1H+dN1huTtR37iplttuaL9J9KneODD/Xj8aQsa7LBPbNIzrYhM1ndJKodDkH5eBHYahIINirrHh4u1d6ROXl0BGCAR3HlQggHNVtzu/bv9TSe9Tj5cvlTxI4KB1NG7YoEm7BHsTMPBhn+I/Kn86NoURpSOq5R22Fcjk0bD3g/lS67E3mJhtBXJtnXQ/olPkw/iaLs3pupMPpXg21wP6BvcRS9HektL+1fPR7j+ob40dHej+L+1e1sLluUIH7TD+dJdm9LqzHJq7LsK5PNo1+JP5Ua7E7mJjtAUhN2CfbnY+CjH8aTnRsCcKUnrOUmLdiAcwz/tN/lxTTK5PFJGM8VYQbOiT2Y0HjgZ+J400uJzKmbExuQClU1PXG9ukiGZG0A8s9vkOZpQ0nJMdI1ouSuFntWGU4RwT3cQfgaUscMwkZMx/VKvr3asdls6R/VN1daooV4Fgnss+Owe15nTUsTRa5VSqkcHAD8KzJLJcet6zHiSSedOLzsUYibbFe47RAcgcaQuJThG0G4CZdyt3Wmt2ubaVobuKdxG4JAICoQp+JGfHBBFZVbpR1JUtY4XYWg9oxOI+EkdOJGEjO5WzdGu/hvdVtdL1V9CPpEPAOB/SKPhkcuII4HhsxyNkaHsNwVTc0tNinynpEUIRQhYVbSHaG1ru8k4x2z9RbqeQ0EjUPm3nJ4Cue0/VljBC36sTw+/sr1FGCS87Ey39sJYpIzykRkPkwI/jXLRSGN7XjYQfBaLhrAhYTDEULRuMPGxRh4g16CHh4D25HFZseAscwutCkRQhetlSmGdAvsSsEK+JOAfifzpxGs3tTGO5p4IyK0iz3YupDgQsveX9UD48T7gahDHFXHTsG1Rd7rJNn9WJp0LSZ9VQcjGOOOeD34HKnGI7FGKpm3BVMW0Im9mRD94flTC0jYphKw5EKQrA8uNInr7QhFCEUIXyhCrptu26nBlGfAE/NQRTxG47FCaiIYXUu1vI5PYdW8jx+HOmlpGakbI13VK70icihCKEJn3A2Yk0zM4DCIAhTyLMTg47cYPvIqSMAlVql5a2w2pD6R79braUzjDJFiFe4lPaP4iR7qmcbYBUom62JS3Laq3Zg944GmhxCldG0ojt8HUSzN3sc0F2xIGAG5xXamqReZJAoJPZSgXSE2F1qnR1s5obFNQw0hMpH7eNP7oWuN0vOJap2rkMPDPzurNKwtjx24qJv5G1u0G0oOE1tIurs1ITjSfjp8nNXdAVRbIYDkcRxHyPRQ1sYLdfctK/2kWX2/mP511qzE4UIRQhYPuOvU3G0LV+Ekdyz4ParHAYeHAH7wrlOUUR5xkmy1vf3WlQuGqWpvrnFfSVv1ugZz6RbgdeBhk7JAP8AEB8cDurc0VpMQfwpersO77KrPCSddmfqs5STJKkFXHBlYYYEcwQa6rAi4xCrNeDxXukT1yuYdYxy7QfGlBsmvbrBNcHSRtNYRF1kWQNIlKZkx2Hj6pPiVp+sFCY3nclaYNI7SzO0sjcWZzkn40hcntiAzxXNrND9Ue6k1ilMTTsXkWKjiNQPeDS65Scy3Yu8d7PDxWQuo5q/Hh5/ypLNdmEutJHiDdPGxoHuk1wIZAMZC8SCewjnUJYb2V0TMIBumHYO6c7yqZYykQILa+BIH1QvPjypzYyTimSTtDcDilLpYliW69FtiFXAMoU8j9nw4YJFSBoBLlVdI5zQwnP0SikCgYCj4UlynBjRsXN7QZyuUYcivD8qUOO1NMYzGBV5sXbmfo5yA45MeAYfz/OmPj2tU8M/0vz9VoWzdzZpVD64lUjPtajj7mR86aIyU91S0YWK87U3ft7dSZ7+CPHYRlj5KG1H3Cn8yd6jNYBsWeTb0S6j6LlOY6zJBIPcBjgfHPlSiMNzKa+odILNb4qptotKgc6VxuUxjdUWXWmp6KELzJIFGScClAukLgBcpn3N3Ra5ZZ7hSsAOUjYcZD2Ej7H5+XGsXSelGwgxQm7tp3ff0ToojIdZ2XqtTrk1fSl0n3IWxZObSuiIBxJIYNy8l+YrX0HGXVYcNgJ8re6q1jgIiN6j/wCxWf7Z+P8A7126yFv1CEUIWW9Ke6cyzLtSxXVNGMTxD+ljA9rA5kLwI54CkcV416qmZURGN+3yO9PjkMbtYKJu7t6K8iEkR4/WQ+0h7iPyPbXCVdHJSv1HjgdhWzFK2QXCtKqKVUW8e6lveDLjRKOUqcHHn2MPP3EVfo9IzUuDTdu45fZQywNkxOe9Z7tfdC8t8kL6RH9qMeuPOPn8M+ddLTaWpp8CdU9uXj/ZVHRys2XCoUuFJxnB5EHgc93GtKxzTRI0rrSJ6KEIoQihCKEIsJpbeTrbaVoX/VPA+BHIjwORTw7eojH+02Vxdb7bVkUo94QpGCUVFb8SID8DS6wTebd2KihgC5PEseZPM00uupGsDV1pqeihC8Swq3tDNKCQmuaHZrh6Ave2O7PCna5TOaG8rpHaIvIfHjSFxKcI2jYu1NT0UIXOSZV5kD8/hSgEppcBmVYbK2JdXWOphIQ/0knqpjvHafdmqlRXU9P/ADHY7hift3obrv6g7yn3d7cGGAiSY9fKOWoeop8E7fM/AVztZpmWYasfRb5nv+FYjpgDd2JTfWMrSi7T2jHbxmWVgqL2ntPcB2nwqaGB8zwyMXKa94YLuVXuDsGXal2m0rlClpAc2sTc3YH9IfAEA57SFHEA57nR9C2kj1cycz+bAsaeYyuvsWz1fUKKEIoQihCzXfPovEkpu9nSC1u+JYD9FITzyBnST28CD2jJzUU0MczNSQXCc17mm7UoR73SWsnUbUga3l7JApMT/rAjPDxXUPLlXMVmgXt6UBuNxz+CtGKtBwfgmu1uUkUPGyup5MpBHxFYD2OjdqvFj2q6HAi4XWmJVXbV2Fb3H6aFHP2sYb8Yw3zqzBVzwfy3Eenhko3xMf1glS+6M4uJgnkj/VbDr5dh/OteLT8owlYDwwPuq5pAOo4hUN3uNfR50iKYfqthvg+BWjHpqkf1rt4j4uozFM3cVUXOzbmP9JazL4hCw/EOFXWVdPJ1ZG+NkwlwzaVA9NTkTg+INWdUpOdavYuE+0PjSapS67d69hx3j40WTrhes0iVFCEUIXwsO8UqS4XgzqPrD4iixSa7d65teoPrfDNLqFNMrBtUm2glkx1UE0gPIqjY+OKhfNFH13gd4Sh5PVBKt7Xc+/k/oUiHfI4/Jcn5VSk0vRs+ou4D5sniOZ2y3FXll0aE8bi5P7MQx+83+Ws+XlB/+TPH4Hynilces7wTPsrdCzt8FIVLD6z+s2e/1uA9wFZU+kqmbBz8NwwHl7qdlPGzIK9qgpl5kcKCWIAHEknAHiSaUAk2CTJKt/vsjP1FjG13cHgBGCUHiWHMeXDxFbdJoOaXGXojz8Nnf4KpLWMbg3E+SvN2+jCW4kW62w4kYcUtUP0aduHI4H9kZBwMluVdTS0kVM3VjHyeKzpJXSG7lq8aBQAoAAGAAMAAcgB3VZUa9UIRQhFCEUIRQhRdo7OinQxzxpLGeauoI88Ht8aELN9qdDcaMZNm3MtpJ9nJeM45DidXxLeVRTQRzN1ZGghOa9zTdpVDdRbbsv8AiLRbuMY+ktzlvPSoz+4KxZ+T8LsY3FvmPnzVtla8dYXXKz6QrRm0S9ZA4OCsqHgfNc49+KyJtB1UfVAdwPzZWm1kZzwTDZbThm/RSxyfsupPwBrNkp5Yuu0jiCp2va7IqXUKeihC5zQK/B1Vh+sAfzpzXub1TZIQDmq6bdqzbnbQ8f7NQfiBVltdUtykd4lRmGM/SFBl3FsGOTbL7nkHyVwKnbpesblJ5A+yYaWI7PVcD0eWH9SR/wBST/NT/wDGqz93kPhJ+ki3L5/s6sP6pv8AuP8Azpf8brP3DwCP0kW5fR0eWH9U3/cf+dH+NVn7vII/SRbl1TcHZ4/+3z5yS/lrxTDpitP1+TfhL+li3eqmxbq2S8rWH3oD/ezULtI1Rzkd429E8QRj6QrC3sYo/YjRP2VUfkKrPlkf1nE8SU8NaMgpFRpyKELhd3scQzJIiDvdgo+ZqSOJ8hsxpPAXTXODcyl7aG/9lHwEhlb7MSk5+8cL860YdDVcn06o7fjNQOq4m7brza3u1rz/AIOwMSH+luPVGPtANpz7tVa0HJ5gxlcTww/PJVn1x+kK62f0QSTkPtS9ec8D1UXqxg/tEfkqnxrbgpIYBaNoHr45qm+V7+sVo+wtgW1nH1dtCkS9ukcTjtZj6zHxJJqwmKyoQihCKEIoQihCKEIoQihCKEIoQoO1NjW9wNNxBFKP7RFbHiNQ4UISZtTob2XLkpFJA3PVFIw+CvqUe4UIVPL0RXEZza7VnQDkkilh8nA/dqrJQ00nWYPD3UjZpG5EqI26G34s6Z7Scdmcg/3F/OqT9B0jsgRwJ97qYVko2qKRt2P9Js1H8Y5F4jyEjGqr+TsJ6ryPA/CkFc7aAuDbxX6H6XZF0PFA7flHj51A7k4fpk8vuniv3t818O+rD29n3q/9I/xxUJ5PT7Ht8079czcVwfpHgHO3uh5xr/npv+Xqn9zfE/CX9dHuP53rx/tPtP6u4z3aEz/fpP8AL9Tvb4n4S/rY9xXpekm3PKC6PlGn+el/y9U/ub4n4Sfro9x/O9d134LexY3rf9L+WacOT0+1zfP4R+uZuK9f/M16/CLZF23iyuB/6ePnUreTjvqk8vumGvGxq7iXbcg+i2WF7uskUfJnSp2cnYx1nk9wHymGudsCkLuxvBKOLWcGfHJH7r1ZZoKkbmCeJ+LKM1kpUuLoovZcG52tJjtWFSo+OoD92rsejqWPqxjwv6qJ08js3FWmzuhbZqHVL11wxOSZZCPlGF+eatgACwUSctkbtWlr/wAPbQxH7SooY473xqPvNKhWtCEUIRQhFCEUIRQh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1995488"/>
            <a:ext cx="45148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485" name="Picture 5" descr="http://www.itlp.edu.mx/imgDep/comunicacion/regla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14803"/>
            <a:ext cx="332344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www.itlp.edu.mx/imgDep/comunicacion/regla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64704"/>
            <a:ext cx="2094252" cy="208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://www.itlp.edu.mx/imgDep/comunicacion/reglas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284984"/>
            <a:ext cx="2094252" cy="208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323528" y="44153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There</a:t>
            </a:r>
            <a:r>
              <a:rPr lang="tr-TR" sz="3600" b="1" dirty="0">
                <a:solidFill>
                  <a:srgbClr val="FF0000"/>
                </a:solidFill>
              </a:rPr>
              <a:t> is </a:t>
            </a:r>
            <a:r>
              <a:rPr lang="tr-TR" sz="3600" b="1" dirty="0" err="1"/>
              <a:t>one</a:t>
            </a:r>
            <a:r>
              <a:rPr lang="tr-TR" sz="3600" b="1" dirty="0"/>
              <a:t> </a:t>
            </a:r>
            <a:r>
              <a:rPr lang="tr-TR" sz="3600" b="1" dirty="0" err="1"/>
              <a:t>clock</a:t>
            </a:r>
            <a:r>
              <a:rPr lang="tr-TR" sz="3600" b="1" dirty="0"/>
              <a:t>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4283968" y="5777722"/>
            <a:ext cx="4622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There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are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/>
              <a:t>two</a:t>
            </a:r>
            <a:r>
              <a:rPr lang="tr-TR" sz="3600" b="1" dirty="0"/>
              <a:t> </a:t>
            </a:r>
            <a:r>
              <a:rPr lang="tr-TR" sz="3600" b="1" dirty="0" err="1"/>
              <a:t>clocks</a:t>
            </a:r>
            <a:r>
              <a:rPr lang="tr-TR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0.gstatic.com/images?q=tbn:ANd9GcT4DoQdd5q3ifpCNlZDFY6-ZP6zpFDiJwr2mXfyBrevvcp5w4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2843507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0.gstatic.com/images?q=tbn:ANd9GcT4DoQdd5q3ifpCNlZDFY6-ZP6zpFDiJwr2mXfyBrevvcp5w4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13775"/>
            <a:ext cx="1728192" cy="13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t0.gstatic.com/images?q=tbn:ANd9GcT4DoQdd5q3ifpCNlZDFY6-ZP6zpFDiJwr2mXfyBrevvcp5w4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13776"/>
            <a:ext cx="1728192" cy="13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T4DoQdd5q3ifpCNlZDFY6-ZP6zpFDiJwr2mXfyBrevvcp5w4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107902"/>
            <a:ext cx="1728192" cy="13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0.gstatic.com/images?q=tbn:ANd9GcT4DoQdd5q3ifpCNlZDFY6-ZP6zpFDiJwr2mXfyBrevvcp5w4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62" y="4123657"/>
            <a:ext cx="1728192" cy="139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etin kutusu 9"/>
          <p:cNvSpPr txBox="1"/>
          <p:nvPr/>
        </p:nvSpPr>
        <p:spPr>
          <a:xfrm>
            <a:off x="251520" y="3111348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There</a:t>
            </a:r>
            <a:r>
              <a:rPr lang="tr-TR" sz="3600" b="1" dirty="0">
                <a:solidFill>
                  <a:srgbClr val="FF0000"/>
                </a:solidFill>
              </a:rPr>
              <a:t> is </a:t>
            </a:r>
            <a:r>
              <a:rPr lang="tr-TR" sz="3600" b="1" dirty="0" err="1"/>
              <a:t>one</a:t>
            </a:r>
            <a:r>
              <a:rPr lang="tr-TR" sz="3600" b="1" dirty="0"/>
              <a:t> </a:t>
            </a:r>
            <a:r>
              <a:rPr lang="tr-TR" sz="3600" b="1" dirty="0" err="1"/>
              <a:t>window</a:t>
            </a:r>
            <a:r>
              <a:rPr lang="tr-TR" sz="3600" b="1" dirty="0"/>
              <a:t>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923928" y="5777723"/>
            <a:ext cx="5178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There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are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/>
              <a:t>four</a:t>
            </a:r>
            <a:r>
              <a:rPr lang="tr-TR" sz="3600" b="1" dirty="0"/>
              <a:t> </a:t>
            </a:r>
            <a:r>
              <a:rPr lang="tr-TR" sz="3600" b="1" dirty="0" err="1"/>
              <a:t>windows</a:t>
            </a:r>
            <a:r>
              <a:rPr lang="tr-TR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76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clipartbest.com/cliparts/xTg/abn/xTgabnLTA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80928"/>
            <a:ext cx="5443500" cy="369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http://www.clipartbest.com/cliparts/aTq/r7k/aTqr7krTM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9" y="530703"/>
            <a:ext cx="2201317" cy="16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323528" y="245776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There</a:t>
            </a:r>
            <a:r>
              <a:rPr lang="tr-TR" sz="3600" b="1" dirty="0">
                <a:solidFill>
                  <a:srgbClr val="FF0000"/>
                </a:solidFill>
              </a:rPr>
              <a:t> is </a:t>
            </a:r>
            <a:r>
              <a:rPr lang="tr-TR" sz="3600" b="1" dirty="0" err="1"/>
              <a:t>one</a:t>
            </a:r>
            <a:r>
              <a:rPr lang="tr-TR" sz="3600" b="1" dirty="0"/>
              <a:t> </a:t>
            </a:r>
            <a:r>
              <a:rPr lang="tr-TR" sz="3600" b="1" dirty="0" err="1"/>
              <a:t>duck</a:t>
            </a:r>
            <a:r>
              <a:rPr lang="tr-TR" sz="3600" b="1" dirty="0"/>
              <a:t>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758890" y="5830092"/>
            <a:ext cx="5106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>
                <a:solidFill>
                  <a:srgbClr val="FF0000"/>
                </a:solidFill>
              </a:rPr>
              <a:t>There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>
                <a:solidFill>
                  <a:srgbClr val="FF0000"/>
                </a:solidFill>
              </a:rPr>
              <a:t>are</a:t>
            </a:r>
            <a:r>
              <a:rPr lang="tr-TR" sz="3600" b="1" dirty="0">
                <a:solidFill>
                  <a:srgbClr val="FF0000"/>
                </a:solidFill>
              </a:rPr>
              <a:t> </a:t>
            </a:r>
            <a:r>
              <a:rPr lang="tr-TR" sz="3600" b="1" dirty="0" err="1"/>
              <a:t>five</a:t>
            </a:r>
            <a:r>
              <a:rPr lang="tr-TR" sz="3600" b="1" dirty="0"/>
              <a:t> </a:t>
            </a:r>
            <a:r>
              <a:rPr lang="tr-TR" sz="3600" b="1" dirty="0" err="1"/>
              <a:t>ducks</a:t>
            </a:r>
            <a:r>
              <a:rPr lang="tr-TR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08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.bp.blogspot.com/-oIQeU-PYeCU/TwXc57ML9PI/AAAAAAAAASo/d7PXce-q1hg/s1600/balloon-bunch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9130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899592" y="248341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>
                <a:solidFill>
                  <a:srgbClr val="C00000"/>
                </a:solidFill>
              </a:rPr>
              <a:t>are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/>
              <a:t>eight</a:t>
            </a:r>
            <a:r>
              <a:rPr lang="tr-TR" sz="4400" b="1" dirty="0"/>
              <a:t>  </a:t>
            </a:r>
            <a:r>
              <a:rPr lang="tr-TR" sz="4400" b="1" dirty="0" err="1"/>
              <a:t>balloons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707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www.clipartbest.com/cliparts/RTG/6kd/RTG6kdqEc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694" y="1196752"/>
            <a:ext cx="4563234" cy="479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611560" y="812031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is  </a:t>
            </a:r>
            <a:r>
              <a:rPr lang="tr-TR" sz="4400" b="1" dirty="0" err="1"/>
              <a:t>one</a:t>
            </a:r>
            <a:r>
              <a:rPr lang="tr-TR" sz="4400" b="1" dirty="0"/>
              <a:t> </a:t>
            </a:r>
            <a:r>
              <a:rPr lang="tr-TR" sz="4400" b="1" dirty="0" err="1"/>
              <a:t>pencil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5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content.mycutegraphics.com/graphics/book/boy-waving-behind-stack-of-book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18" y="188640"/>
            <a:ext cx="4984169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115616" y="5517232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>
                <a:solidFill>
                  <a:srgbClr val="C00000"/>
                </a:solidFill>
              </a:rPr>
              <a:t>are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/>
              <a:t>six</a:t>
            </a:r>
            <a:r>
              <a:rPr lang="tr-TR" sz="4400" b="1" dirty="0"/>
              <a:t> </a:t>
            </a:r>
            <a:r>
              <a:rPr lang="tr-TR" sz="4400" b="1" dirty="0" err="1"/>
              <a:t>books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5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gaismasskola.lv/wp-content/uploads/2013/12/teacher-at-smartboard-teaching-clas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992888" cy="46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619672" y="5445223"/>
            <a:ext cx="6768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err="1">
                <a:solidFill>
                  <a:srgbClr val="C00000"/>
                </a:solidFill>
              </a:rPr>
              <a:t>There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>
                <a:solidFill>
                  <a:srgbClr val="C00000"/>
                </a:solidFill>
              </a:rPr>
              <a:t>are</a:t>
            </a:r>
            <a:r>
              <a:rPr lang="tr-TR" sz="4400" b="1" dirty="0">
                <a:solidFill>
                  <a:srgbClr val="C00000"/>
                </a:solidFill>
              </a:rPr>
              <a:t>  </a:t>
            </a:r>
            <a:r>
              <a:rPr lang="tr-TR" sz="4400" b="1" dirty="0" err="1"/>
              <a:t>four</a:t>
            </a:r>
            <a:r>
              <a:rPr lang="tr-TR" sz="4400" b="1" dirty="0"/>
              <a:t> </a:t>
            </a:r>
            <a:r>
              <a:rPr lang="tr-TR" sz="4400" b="1" dirty="0" err="1"/>
              <a:t>students</a:t>
            </a:r>
            <a:r>
              <a:rPr lang="tr-TR" sz="4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54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Ekran Gösterisi (4:3)</PresentationFormat>
  <Paragraphs>28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Algerian</vt:lpstr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~ By M.Baran ™ ~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ASUS</dc:creator>
  <cp:lastModifiedBy>erdem ovat</cp:lastModifiedBy>
  <cp:revision>15</cp:revision>
  <dcterms:created xsi:type="dcterms:W3CDTF">2014-04-25T06:53:32Z</dcterms:created>
  <dcterms:modified xsi:type="dcterms:W3CDTF">2022-02-24T19:00:40Z</dcterms:modified>
</cp:coreProperties>
</file>